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64" r:id="rId6"/>
    <p:sldId id="260" r:id="rId7"/>
    <p:sldId id="261" r:id="rId8"/>
    <p:sldId id="262" r:id="rId9"/>
    <p:sldId id="263" r:id="rId10"/>
    <p:sldId id="265" r:id="rId11"/>
    <p:sldId id="266" r:id="rId12"/>
    <p:sldId id="268" r:id="rId13"/>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 userDrawn="1">
          <p15:clr>
            <a:srgbClr val="A4A3A4"/>
          </p15:clr>
        </p15:guide>
        <p15:guide id="2" pos="288" userDrawn="1">
          <p15:clr>
            <a:srgbClr val="A4A3A4"/>
          </p15:clr>
        </p15:guide>
        <p15:guide id="3" orient="horz" pos="6048" userDrawn="1">
          <p15:clr>
            <a:srgbClr val="A4A3A4"/>
          </p15:clr>
        </p15:guide>
        <p15:guide id="4" pos="4608" userDrawn="1">
          <p15:clr>
            <a:srgbClr val="A4A3A4"/>
          </p15:clr>
        </p15:guide>
        <p15:guide id="5" orient="horz" pos="9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4A6815-7047-152A-7614-527A41B3A6D1}" name="Lauren Machtinger" initials="LM" userId="S::l.machtinger@interceptgroup.com::4535f638-706c-47a0-835d-b1693c81b1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515151"/>
    <a:srgbClr val="B5B5B5"/>
    <a:srgbClr val="0078D4"/>
    <a:srgbClr val="ECECEC"/>
    <a:srgbClr val="F2F2F2"/>
    <a:srgbClr val="EFEFEF"/>
    <a:srgbClr val="E8E8E8"/>
    <a:srgbClr val="F8F8F8"/>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EE39F-7070-4A46-99D9-D36D00987DBC}" v="74" dt="2023-10-23T22:39:32.415"/>
    <p1510:client id="{B6E79B87-0A03-4E86-B41E-FECBF4DE2886}" v="302" dt="2023-10-23T21:55:16.513"/>
    <p1510:client id="{CF9A1901-3A26-B8FA-E435-28318B67CED0}" v="2" dt="2023-10-24T13:23:34.78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458" y="60"/>
      </p:cViewPr>
      <p:guideLst>
        <p:guide orient="horz" pos="288"/>
        <p:guide pos="288"/>
        <p:guide orient="horz" pos="6048"/>
        <p:guide pos="4608"/>
        <p:guide orient="horz" pos="9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267A6722-C8E3-476F-938C-698E71AB758A}" type="datetimeFigureOut">
              <a:rPr lang="en-CA" smtClean="0"/>
              <a:t>2024-04-02</a:t>
            </a:fld>
            <a:endParaRPr lang="en-CA"/>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CCE05C4A-94B8-4106-8DFA-64488557E560}" type="slidenum">
              <a:rPr lang="en-CA" smtClean="0"/>
              <a:t>‹Nº›</a:t>
            </a:fld>
            <a:endParaRPr lang="en-CA"/>
          </a:p>
        </p:txBody>
      </p:sp>
    </p:spTree>
    <p:extLst>
      <p:ext uri="{BB962C8B-B14F-4D97-AF65-F5344CB8AC3E}">
        <p14:creationId xmlns:p14="http://schemas.microsoft.com/office/powerpoint/2010/main" val="94933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E05C4A-94B8-4106-8DFA-64488557E560}" type="slidenum">
              <a:rPr lang="en-CA" smtClean="0"/>
              <a:t>2</a:t>
            </a:fld>
            <a:endParaRPr lang="en-CA"/>
          </a:p>
        </p:txBody>
      </p:sp>
    </p:spTree>
    <p:extLst>
      <p:ext uri="{BB962C8B-B14F-4D97-AF65-F5344CB8AC3E}">
        <p14:creationId xmlns:p14="http://schemas.microsoft.com/office/powerpoint/2010/main" val="373151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E05C4A-94B8-4106-8DFA-64488557E560}" type="slidenum">
              <a:rPr lang="en-CA" smtClean="0"/>
              <a:t>3</a:t>
            </a:fld>
            <a:endParaRPr lang="en-CA"/>
          </a:p>
        </p:txBody>
      </p:sp>
    </p:spTree>
    <p:extLst>
      <p:ext uri="{BB962C8B-B14F-4D97-AF65-F5344CB8AC3E}">
        <p14:creationId xmlns:p14="http://schemas.microsoft.com/office/powerpoint/2010/main" val="192300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E05C4A-94B8-4106-8DFA-64488557E560}" type="slidenum">
              <a:rPr lang="en-CA" smtClean="0"/>
              <a:t>4</a:t>
            </a:fld>
            <a:endParaRPr lang="en-CA"/>
          </a:p>
        </p:txBody>
      </p:sp>
    </p:spTree>
    <p:extLst>
      <p:ext uri="{BB962C8B-B14F-4D97-AF65-F5344CB8AC3E}">
        <p14:creationId xmlns:p14="http://schemas.microsoft.com/office/powerpoint/2010/main" val="293009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E05C4A-94B8-4106-8DFA-64488557E560}" type="slidenum">
              <a:rPr lang="en-CA" smtClean="0"/>
              <a:t>5</a:t>
            </a:fld>
            <a:endParaRPr lang="en-CA"/>
          </a:p>
        </p:txBody>
      </p:sp>
    </p:spTree>
    <p:extLst>
      <p:ext uri="{BB962C8B-B14F-4D97-AF65-F5344CB8AC3E}">
        <p14:creationId xmlns:p14="http://schemas.microsoft.com/office/powerpoint/2010/main" val="85046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E05C4A-94B8-4106-8DFA-64488557E560}" type="slidenum">
              <a:rPr lang="en-CA" smtClean="0"/>
              <a:t>6</a:t>
            </a:fld>
            <a:endParaRPr lang="en-CA"/>
          </a:p>
        </p:txBody>
      </p:sp>
    </p:spTree>
    <p:extLst>
      <p:ext uri="{BB962C8B-B14F-4D97-AF65-F5344CB8AC3E}">
        <p14:creationId xmlns:p14="http://schemas.microsoft.com/office/powerpoint/2010/main" val="86931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E05C4A-94B8-4106-8DFA-64488557E560}" type="slidenum">
              <a:rPr lang="en-CA" smtClean="0"/>
              <a:t>7</a:t>
            </a:fld>
            <a:endParaRPr lang="en-CA"/>
          </a:p>
        </p:txBody>
      </p:sp>
    </p:spTree>
    <p:extLst>
      <p:ext uri="{BB962C8B-B14F-4D97-AF65-F5344CB8AC3E}">
        <p14:creationId xmlns:p14="http://schemas.microsoft.com/office/powerpoint/2010/main" val="508215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E05C4A-94B8-4106-8DFA-64488557E560}" type="slidenum">
              <a:rPr lang="en-CA" smtClean="0"/>
              <a:t>8</a:t>
            </a:fld>
            <a:endParaRPr lang="en-CA"/>
          </a:p>
        </p:txBody>
      </p:sp>
    </p:spTree>
    <p:extLst>
      <p:ext uri="{BB962C8B-B14F-4D97-AF65-F5344CB8AC3E}">
        <p14:creationId xmlns:p14="http://schemas.microsoft.com/office/powerpoint/2010/main" val="419706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E05C4A-94B8-4106-8DFA-64488557E560}" type="slidenum">
              <a:rPr lang="en-CA" smtClean="0"/>
              <a:t>9</a:t>
            </a:fld>
            <a:endParaRPr lang="en-CA"/>
          </a:p>
        </p:txBody>
      </p:sp>
    </p:spTree>
    <p:extLst>
      <p:ext uri="{BB962C8B-B14F-4D97-AF65-F5344CB8AC3E}">
        <p14:creationId xmlns:p14="http://schemas.microsoft.com/office/powerpoint/2010/main" val="2906705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400" b="0" i="0">
                <a:solidFill>
                  <a:srgbClr val="505050"/>
                </a:solidFill>
                <a:latin typeface="SegoeUI-Light"/>
                <a:cs typeface="SegoeUI-Light"/>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05050"/>
                </a:solidFill>
                <a:latin typeface="SegoeUI-Light"/>
                <a:cs typeface="SegoeUI-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05050"/>
                </a:solidFill>
                <a:latin typeface="SegoeUI-Light"/>
                <a:cs typeface="SegoeUI-Ligh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05050"/>
                </a:solidFill>
                <a:latin typeface="SegoeUI-Light"/>
                <a:cs typeface="SegoeUI-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2400" cy="10058400"/>
          </a:xfrm>
          <a:custGeom>
            <a:avLst/>
            <a:gdLst/>
            <a:ahLst/>
            <a:cxnLst/>
            <a:rect l="l" t="t" r="r" b="b"/>
            <a:pathLst>
              <a:path w="7772400" h="10058400">
                <a:moveTo>
                  <a:pt x="7772400" y="0"/>
                </a:moveTo>
                <a:lnTo>
                  <a:pt x="0" y="0"/>
                </a:lnTo>
                <a:lnTo>
                  <a:pt x="0" y="10058400"/>
                </a:lnTo>
                <a:lnTo>
                  <a:pt x="7772400" y="10058400"/>
                </a:lnTo>
                <a:lnTo>
                  <a:pt x="7772400" y="0"/>
                </a:lnTo>
                <a:close/>
              </a:path>
            </a:pathLst>
          </a:custGeom>
          <a:solidFill>
            <a:srgbClr val="E6E6E6"/>
          </a:solidFill>
        </p:spPr>
        <p:txBody>
          <a:bodyPr wrap="square" lIns="0" tIns="0" rIns="0" bIns="0" rtlCol="0"/>
          <a:lstStyle/>
          <a:p>
            <a:endParaRPr/>
          </a:p>
        </p:txBody>
      </p:sp>
      <p:sp>
        <p:nvSpPr>
          <p:cNvPr id="2" name="Holder 2"/>
          <p:cNvSpPr>
            <a:spLocks noGrp="1"/>
          </p:cNvSpPr>
          <p:nvPr>
            <p:ph type="title"/>
          </p:nvPr>
        </p:nvSpPr>
        <p:spPr>
          <a:xfrm>
            <a:off x="419100" y="862489"/>
            <a:ext cx="4201795" cy="391159"/>
          </a:xfrm>
          <a:prstGeom prst="rect">
            <a:avLst/>
          </a:prstGeom>
        </p:spPr>
        <p:txBody>
          <a:bodyPr wrap="square" lIns="0" tIns="0" rIns="0" bIns="0">
            <a:spAutoFit/>
          </a:bodyPr>
          <a:lstStyle>
            <a:lvl1pPr>
              <a:defRPr sz="2400" b="0" i="0">
                <a:solidFill>
                  <a:srgbClr val="505050"/>
                </a:solidFill>
                <a:latin typeface="SegoeUI-Light"/>
                <a:cs typeface="SegoeUI-Ligh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TextBox 7">
            <a:extLst>
              <a:ext uri="{FF2B5EF4-FFF2-40B4-BE49-F238E27FC236}">
                <a16:creationId xmlns:a16="http://schemas.microsoft.com/office/drawing/2014/main" id="{D3136BC9-1E82-56D6-5B59-932EF7D9F353}"/>
              </a:ext>
            </a:extLst>
          </p:cNvPr>
          <p:cNvSpPr txBox="1"/>
          <p:nvPr>
            <p:extLst>
              <p:ext uri="{1162E1C5-73C7-4A58-AE30-91384D911F3F}">
                <p184:classification xmlns:p184="http://schemas.microsoft.com/office/powerpoint/2018/4/main" val="ftr"/>
              </p:ext>
            </p:extLst>
          </p:nvPr>
        </p:nvSpPr>
        <p:spPr>
          <a:xfrm>
            <a:off x="63500" y="9842500"/>
            <a:ext cx="18288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Classified as Microsoft Confidential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urface.com/Storage"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learn.microsoft.com/en-us/surface-hub/surface-hub-2s-migrate-os" TargetMode="External"/><Relationship Id="rId5" Type="http://schemas.openxmlformats.org/officeDocument/2006/relationships/hyperlink" Target="https://learn.microsoft.com/en-us/surface-hub/" TargetMode="External"/><Relationship Id="rId4" Type="http://schemas.openxmlformats.org/officeDocument/2006/relationships/hyperlink" Target="https://www.microsoft.com/en-us/download/1004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rface.com/Storage"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support.microsoft.com/en-gb/office/cast-content-from-your-desktop-to-a-microsoft-teams-room-6d62cdbb-3da2-4bb9-80bd-9cf1098beb3d" TargetMode="External"/><Relationship Id="rId4" Type="http://schemas.openxmlformats.org/officeDocument/2006/relationships/hyperlink" Target="https://learn.microsoft.com/en-us/surface-hub/"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hyperlink" Target="https://www.microsoft.com/en-us/store/b/accessible-adaptive-devices-accessor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microsoft.com/en-us/accessibility/features?activetab=pivot_1%3aprimaryr2" TargetMode="External"/><Relationship Id="rId5" Type="http://schemas.openxmlformats.org/officeDocument/2006/relationships/hyperlink" Target="https://learn.microsoft.com/en-us/surface-hub/surface-hub-2s-migrate-os" TargetMode="External"/><Relationship Id="rId4" Type="http://schemas.openxmlformats.org/officeDocument/2006/relationships/hyperlink" Target="https://www.microsoft.com/en-us/download/1004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upport.microsoft.com/en-gb/office/cast-content-from-your-desktop-to-a-microsoft-teams-room-6d62cdbb-3da2-4bb9-80bd-9cf1098beb3d" TargetMode="External"/><Relationship Id="rId5" Type="http://schemas.openxmlformats.org/officeDocument/2006/relationships/hyperlink" Target="https://learn.microsoft.com/en-us/surface-hub/" TargetMode="External"/><Relationship Id="rId4" Type="http://schemas.openxmlformats.org/officeDocument/2006/relationships/hyperlink" Target="http://surface.com/Storag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icrosoft.com/en-us/download/100440"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microsoft.com/en-us/store/b/accessible-adaptive-devices-accessories" TargetMode="External"/><Relationship Id="rId5" Type="http://schemas.openxmlformats.org/officeDocument/2006/relationships/hyperlink" Target="https://www.microsoft.com/en-us/accessibility/features?activetab=pivot_1%3aprimaryr2" TargetMode="External"/><Relationship Id="rId4" Type="http://schemas.openxmlformats.org/officeDocument/2006/relationships/hyperlink" Target="https://learn.microsoft.com/en-us/surface-hub/surface-hub-2s-migrate-o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n-us/surface/identify-your-surface-pen-and-features-c82a0208-2e35-b347-dae0-d7f4922edc7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EFEFE"/>
            </a:gs>
            <a:gs pos="25000">
              <a:srgbClr val="FCFCFC"/>
            </a:gs>
            <a:gs pos="47000">
              <a:srgbClr val="F6F6F6"/>
            </a:gs>
            <a:gs pos="62000">
              <a:srgbClr val="F1F1F1"/>
            </a:gs>
          </a:gsLst>
          <a:lin ang="5400000" scaled="1"/>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8BA2451-ED11-34BA-9C27-E156EB6C3E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21020"/>
            <a:ext cx="7772399" cy="10079420"/>
          </a:xfrm>
          <a:prstGeom prst="rect">
            <a:avLst/>
          </a:prstGeom>
        </p:spPr>
      </p:pic>
      <p:sp>
        <p:nvSpPr>
          <p:cNvPr id="16" name="object 16"/>
          <p:cNvSpPr txBox="1">
            <a:spLocks noGrp="1"/>
          </p:cNvSpPr>
          <p:nvPr>
            <p:ph type="title"/>
          </p:nvPr>
        </p:nvSpPr>
        <p:spPr>
          <a:xfrm>
            <a:off x="431800" y="1001761"/>
            <a:ext cx="4622175" cy="382156"/>
          </a:xfrm>
          <a:prstGeom prst="rect">
            <a:avLst/>
          </a:prstGeom>
        </p:spPr>
        <p:txBody>
          <a:bodyPr vert="horz" wrap="square" lIns="0" tIns="12700" rIns="0" bIns="0" rtlCol="0" anchor="t">
            <a:spAutoFit/>
          </a:bodyPr>
          <a:lstStyle/>
          <a:p>
            <a:pPr algn="l" defTabSz="311719" rtl="0">
              <a:lnSpc>
                <a:spcPct val="100000"/>
              </a:lnSpc>
              <a:spcBef>
                <a:spcPts val="100"/>
              </a:spcBef>
            </a:pPr>
            <a:r>
              <a:rPr lang="en-CA" b="1" kern="1200" dirty="0">
                <a:latin typeface="Segoe UI Light"/>
                <a:ea typeface="+mn-ea"/>
                <a:cs typeface="Segoe UI Light"/>
              </a:rPr>
              <a:t>Microsoft Surface Hub 3 for Federal</a:t>
            </a:r>
            <a:endParaRPr lang="en-US" b="1" kern="1200" dirty="0">
              <a:latin typeface="Segoe UI Light"/>
              <a:ea typeface="+mn-ea"/>
              <a:cs typeface="Segoe UI Light"/>
            </a:endParaRPr>
          </a:p>
        </p:txBody>
      </p:sp>
      <p:sp>
        <p:nvSpPr>
          <p:cNvPr id="17" name="object 17"/>
          <p:cNvSpPr txBox="1"/>
          <p:nvPr/>
        </p:nvSpPr>
        <p:spPr>
          <a:xfrm>
            <a:off x="419264" y="1449653"/>
            <a:ext cx="6959600" cy="289823"/>
          </a:xfrm>
          <a:prstGeom prst="rect">
            <a:avLst/>
          </a:prstGeom>
        </p:spPr>
        <p:txBody>
          <a:bodyPr vert="horz" wrap="square" lIns="0" tIns="12700" rIns="0" bIns="0" rtlCol="0" anchor="t">
            <a:spAutoFit/>
          </a:bodyPr>
          <a:lstStyle/>
          <a:p>
            <a:pPr marL="25400">
              <a:lnSpc>
                <a:spcPct val="100000"/>
              </a:lnSpc>
              <a:spcBef>
                <a:spcPts val="100"/>
              </a:spcBef>
            </a:pPr>
            <a:r>
              <a:rPr lang="en-US" b="1" kern="1200" dirty="0">
                <a:solidFill>
                  <a:srgbClr val="505050"/>
                </a:solidFill>
                <a:latin typeface="Segoe UI Semibold"/>
                <a:ea typeface="+mn-ea"/>
                <a:cs typeface="Segoe UI Light"/>
              </a:rPr>
              <a:t>Dissolve meeting boundaries and bring collaboration to life</a:t>
            </a:r>
          </a:p>
        </p:txBody>
      </p:sp>
      <p:sp>
        <p:nvSpPr>
          <p:cNvPr id="19" name="object 19"/>
          <p:cNvSpPr txBox="1"/>
          <p:nvPr/>
        </p:nvSpPr>
        <p:spPr>
          <a:xfrm>
            <a:off x="451290" y="3248781"/>
            <a:ext cx="2160387" cy="1551707"/>
          </a:xfrm>
          <a:prstGeom prst="rect">
            <a:avLst/>
          </a:prstGeom>
        </p:spPr>
        <p:txBody>
          <a:bodyPr vert="horz" wrap="square" lIns="0" tIns="12700" rIns="0" bIns="0" rtlCol="0" anchor="t">
            <a:spAutoFit/>
          </a:bodyPr>
          <a:lstStyle/>
          <a:p>
            <a:pPr marR="30480"/>
            <a:r>
              <a:rPr lang="en-US" sz="1000">
                <a:solidFill>
                  <a:srgbClr val="505050"/>
                </a:solidFill>
                <a:latin typeface="Segoe UI"/>
                <a:cs typeface="Segoe UI"/>
              </a:rPr>
              <a:t>Hardware and software come together to create a seamless Microsoft Teams Room experience for every participant. Between Microsoft’s investment in human-centered design and Surface’s pioneering history of premium form factors, Surface Hub 3’s technology fades into the background so collaboration stays front and center.</a:t>
            </a:r>
          </a:p>
        </p:txBody>
      </p:sp>
      <p:sp>
        <p:nvSpPr>
          <p:cNvPr id="39" name="TextBox 38">
            <a:extLst>
              <a:ext uri="{FF2B5EF4-FFF2-40B4-BE49-F238E27FC236}">
                <a16:creationId xmlns:a16="http://schemas.microsoft.com/office/drawing/2014/main" id="{1A33F0F2-212B-7D7A-CA60-329CD603BFC5}"/>
              </a:ext>
            </a:extLst>
          </p:cNvPr>
          <p:cNvSpPr txBox="1">
            <a:spLocks/>
          </p:cNvSpPr>
          <p:nvPr/>
        </p:nvSpPr>
        <p:spPr>
          <a:xfrm>
            <a:off x="451290" y="2902595"/>
            <a:ext cx="2160387" cy="325282"/>
          </a:xfrm>
          <a:prstGeom prst="rect">
            <a:avLst/>
          </a:prstGeom>
          <a:noFill/>
        </p:spPr>
        <p:txBody>
          <a:bodyPr wrap="square" lIns="0" tIns="0" rIns="0" bIns="0" anchor="b">
            <a:spAutoFit/>
          </a:bodyPr>
          <a:lstStyle/>
          <a:p>
            <a:pPr defTabSz="932742">
              <a:lnSpc>
                <a:spcPct val="110000"/>
              </a:lnSpc>
              <a:defRPr/>
            </a:pPr>
            <a:r>
              <a:rPr lang="en-US" sz="1000" b="1" spc="200" dirty="0">
                <a:solidFill>
                  <a:srgbClr val="505050"/>
                </a:solidFill>
                <a:latin typeface="Segoe UI"/>
                <a:cs typeface="Segoe UI Semibold"/>
              </a:rPr>
              <a:t>THE EMPLOYEE EXPERIENCE MATTERS</a:t>
            </a:r>
          </a:p>
        </p:txBody>
      </p:sp>
      <p:sp>
        <p:nvSpPr>
          <p:cNvPr id="2" name="TextBox 1">
            <a:extLst>
              <a:ext uri="{FF2B5EF4-FFF2-40B4-BE49-F238E27FC236}">
                <a16:creationId xmlns:a16="http://schemas.microsoft.com/office/drawing/2014/main" id="{5550089D-A9F6-1310-990B-54B273EFE0B8}"/>
              </a:ext>
            </a:extLst>
          </p:cNvPr>
          <p:cNvSpPr txBox="1"/>
          <p:nvPr/>
        </p:nvSpPr>
        <p:spPr>
          <a:xfrm>
            <a:off x="431800" y="1784330"/>
            <a:ext cx="6874013" cy="708586"/>
          </a:xfrm>
          <a:prstGeom prst="rect">
            <a:avLst/>
          </a:prstGeom>
          <a:noFill/>
        </p:spPr>
        <p:txBody>
          <a:bodyPr wrap="square" lIns="0" tIns="0" rIns="62345" bIns="31173" anchor="t">
            <a:spAutoFit/>
          </a:bodyPr>
          <a:lstStyle/>
          <a:p>
            <a:pPr defTabSz="311719"/>
            <a:r>
              <a:rPr lang="en-US" sz="1100" dirty="0">
                <a:solidFill>
                  <a:srgbClr val="505050"/>
                </a:solidFill>
                <a:latin typeface="+mn-lt"/>
              </a:rPr>
              <a:t>Microsoft designed </a:t>
            </a:r>
            <a:r>
              <a:rPr lang="en-US" sz="1100" b="1" dirty="0">
                <a:solidFill>
                  <a:srgbClr val="505050"/>
                </a:solidFill>
                <a:latin typeface="Segoe UI"/>
                <a:cs typeface="Segoe UI"/>
              </a:rPr>
              <a:t>Surface Hub 3</a:t>
            </a:r>
            <a:r>
              <a:rPr lang="en-US" sz="1100" dirty="0">
                <a:solidFill>
                  <a:srgbClr val="505050"/>
                </a:solidFill>
                <a:latin typeface="+mj-lt"/>
              </a:rPr>
              <a:t> </a:t>
            </a:r>
            <a:r>
              <a:rPr lang="en-US" sz="1100" dirty="0">
                <a:solidFill>
                  <a:srgbClr val="505050"/>
                </a:solidFill>
                <a:latin typeface="+mn-lt"/>
              </a:rPr>
              <a:t>to combine the power of a collaborative digital canvas, seamless video conferencing, and intuitive touch and pen capabilities. These features come together to enable dynamic teamwork—wherever and however your people join in. Give your employees the power to achieve more together through real-time collaboration and information sharing with support for </a:t>
            </a:r>
            <a:r>
              <a:rPr lang="en-US" sz="1100" b="1" dirty="0">
                <a:solidFill>
                  <a:srgbClr val="505050"/>
                </a:solidFill>
                <a:latin typeface="+mn-lt"/>
              </a:rPr>
              <a:t>GCC &amp; GCC-H </a:t>
            </a:r>
            <a:r>
              <a:rPr lang="en-US" sz="1100" dirty="0">
                <a:solidFill>
                  <a:srgbClr val="505050"/>
                </a:solidFill>
                <a:latin typeface="+mn-lt"/>
              </a:rPr>
              <a:t>at launch.</a:t>
            </a:r>
          </a:p>
        </p:txBody>
      </p:sp>
      <p:sp>
        <p:nvSpPr>
          <p:cNvPr id="52" name="object 19">
            <a:extLst>
              <a:ext uri="{FF2B5EF4-FFF2-40B4-BE49-F238E27FC236}">
                <a16:creationId xmlns:a16="http://schemas.microsoft.com/office/drawing/2014/main" id="{AA60DB4D-424E-9408-43A1-FC19B00963B6}"/>
              </a:ext>
            </a:extLst>
          </p:cNvPr>
          <p:cNvSpPr txBox="1"/>
          <p:nvPr/>
        </p:nvSpPr>
        <p:spPr>
          <a:xfrm>
            <a:off x="447494" y="5193121"/>
            <a:ext cx="1482035" cy="566822"/>
          </a:xfrm>
          <a:prstGeom prst="rect">
            <a:avLst/>
          </a:prstGeom>
        </p:spPr>
        <p:txBody>
          <a:bodyPr vert="horz" wrap="square" lIns="0" tIns="12700" rIns="0" bIns="0" rtlCol="0">
            <a:spAutoFit/>
          </a:bodyPr>
          <a:lstStyle/>
          <a:p>
            <a:pPr marR="30480"/>
            <a:r>
              <a:rPr lang="en-US" sz="900">
                <a:solidFill>
                  <a:srgbClr val="505050"/>
                </a:solidFill>
                <a:latin typeface="Segoe UI"/>
                <a:cs typeface="Segoe UI"/>
              </a:rPr>
              <a:t>Auto-framing through the AI-powered Surface Smart Camera gives participants a dynamic view of the room.</a:t>
            </a:r>
          </a:p>
        </p:txBody>
      </p:sp>
      <p:sp>
        <p:nvSpPr>
          <p:cNvPr id="65" name="object 19">
            <a:extLst>
              <a:ext uri="{FF2B5EF4-FFF2-40B4-BE49-F238E27FC236}">
                <a16:creationId xmlns:a16="http://schemas.microsoft.com/office/drawing/2014/main" id="{BB5A0E95-56FD-881E-1220-3C7005F5D66E}"/>
              </a:ext>
            </a:extLst>
          </p:cNvPr>
          <p:cNvSpPr txBox="1"/>
          <p:nvPr/>
        </p:nvSpPr>
        <p:spPr>
          <a:xfrm>
            <a:off x="460020" y="9336107"/>
            <a:ext cx="5889265" cy="289823"/>
          </a:xfrm>
          <a:prstGeom prst="rect">
            <a:avLst/>
          </a:prstGeom>
        </p:spPr>
        <p:txBody>
          <a:bodyPr vert="horz" wrap="square" lIns="0" tIns="12700" rIns="0" bIns="0" rtlCol="0" anchor="b">
            <a:spAutoFit/>
          </a:bodyPr>
          <a:lstStyle/>
          <a:p>
            <a:pPr marR="30480"/>
            <a:r>
              <a:rPr lang="en-US" sz="600">
                <a:solidFill>
                  <a:srgbClr val="505050"/>
                </a:solidFill>
                <a:latin typeface="+mn-lt"/>
                <a:cs typeface="Segoe UI"/>
              </a:rPr>
              <a:t>*Screen background shown is available for download. Appearance may vary.</a:t>
            </a:r>
          </a:p>
          <a:p>
            <a:pPr marR="30480"/>
            <a:r>
              <a:rPr lang="en-US" sz="600" baseline="30000">
                <a:solidFill>
                  <a:srgbClr val="505050"/>
                </a:solidFill>
                <a:latin typeface="+mn-lt"/>
                <a:cs typeface="Segoe UI"/>
              </a:rPr>
              <a:t>1</a:t>
            </a:r>
            <a:r>
              <a:rPr lang="en-US" sz="600">
                <a:solidFill>
                  <a:srgbClr val="505050"/>
                </a:solidFill>
                <a:latin typeface="+mn-lt"/>
                <a:cs typeface="Segoe UI"/>
              </a:rPr>
              <a:t>Some cloud-enabled features and functionality require paid subscription and/or qualifying license.</a:t>
            </a:r>
          </a:p>
          <a:p>
            <a:pPr marR="30480"/>
            <a:r>
              <a:rPr lang="en-US" sz="600" baseline="30000">
                <a:solidFill>
                  <a:srgbClr val="505050"/>
                </a:solidFill>
                <a:latin typeface="+mn-lt"/>
                <a:cs typeface="Segoe UI"/>
              </a:rPr>
              <a:t>2</a:t>
            </a:r>
            <a:r>
              <a:rPr lang="en-US" sz="600">
                <a:solidFill>
                  <a:srgbClr val="505050"/>
                </a:solidFill>
                <a:latin typeface="+mn-lt"/>
                <a:cs typeface="Segoe UI"/>
              </a:rPr>
              <a:t>APC™ Charge Mobile Battery for Surface Hub 3 50” sold separately.</a:t>
            </a:r>
          </a:p>
        </p:txBody>
      </p:sp>
      <p:grpSp>
        <p:nvGrpSpPr>
          <p:cNvPr id="3" name="Group 2">
            <a:extLst>
              <a:ext uri="{FF2B5EF4-FFF2-40B4-BE49-F238E27FC236}">
                <a16:creationId xmlns:a16="http://schemas.microsoft.com/office/drawing/2014/main" id="{55924EA5-C2F1-1548-438E-2C01783865D9}"/>
              </a:ext>
            </a:extLst>
          </p:cNvPr>
          <p:cNvGrpSpPr/>
          <p:nvPr/>
        </p:nvGrpSpPr>
        <p:grpSpPr>
          <a:xfrm>
            <a:off x="6555346" y="8809155"/>
            <a:ext cx="759854" cy="789497"/>
            <a:chOff x="6555346" y="8809155"/>
            <a:chExt cx="759854" cy="789497"/>
          </a:xfrm>
        </p:grpSpPr>
        <p:sp>
          <p:nvSpPr>
            <p:cNvPr id="66" name="Rectangle 65">
              <a:extLst>
                <a:ext uri="{FF2B5EF4-FFF2-40B4-BE49-F238E27FC236}">
                  <a16:creationId xmlns:a16="http://schemas.microsoft.com/office/drawing/2014/main" id="{F2A9A265-AAD9-054C-ED0E-D35AA72ECCB8}"/>
                </a:ext>
              </a:extLst>
            </p:cNvPr>
            <p:cNvSpPr/>
            <p:nvPr/>
          </p:nvSpPr>
          <p:spPr>
            <a:xfrm>
              <a:off x="6555346" y="8809155"/>
              <a:ext cx="759854" cy="7894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bject 19">
              <a:extLst>
                <a:ext uri="{FF2B5EF4-FFF2-40B4-BE49-F238E27FC236}">
                  <a16:creationId xmlns:a16="http://schemas.microsoft.com/office/drawing/2014/main" id="{89E8275D-B4CE-EEAB-D3B1-3679E392E75E}"/>
                </a:ext>
              </a:extLst>
            </p:cNvPr>
            <p:cNvSpPr txBox="1"/>
            <p:nvPr/>
          </p:nvSpPr>
          <p:spPr>
            <a:xfrm>
              <a:off x="6591738" y="9058992"/>
              <a:ext cx="687070" cy="289823"/>
            </a:xfrm>
            <a:prstGeom prst="rect">
              <a:avLst/>
            </a:prstGeom>
          </p:spPr>
          <p:txBody>
            <a:bodyPr vert="horz" wrap="square" lIns="0" tIns="12700" rIns="0" bIns="0" rtlCol="0">
              <a:spAutoFit/>
            </a:bodyPr>
            <a:lstStyle/>
            <a:p>
              <a:pPr marR="30480" algn="ctr"/>
              <a:r>
                <a:rPr lang="en-US" sz="900" dirty="0">
                  <a:solidFill>
                    <a:srgbClr val="505050"/>
                  </a:solidFill>
                  <a:latin typeface="+mj-lt"/>
                  <a:cs typeface="Segoe UI"/>
                </a:rPr>
                <a:t>PARTNER LOGO</a:t>
              </a:r>
              <a:endParaRPr lang="en-US" sz="900" baseline="30000" dirty="0">
                <a:solidFill>
                  <a:srgbClr val="505050"/>
                </a:solidFill>
                <a:latin typeface="+mj-lt"/>
                <a:cs typeface="Segoe UI"/>
              </a:endParaRPr>
            </a:p>
          </p:txBody>
        </p:sp>
      </p:grpSp>
      <p:sp>
        <p:nvSpPr>
          <p:cNvPr id="14" name="object 19">
            <a:extLst>
              <a:ext uri="{FF2B5EF4-FFF2-40B4-BE49-F238E27FC236}">
                <a16:creationId xmlns:a16="http://schemas.microsoft.com/office/drawing/2014/main" id="{72A140BB-69DC-4A5C-2E4B-8F6DE1396838}"/>
              </a:ext>
            </a:extLst>
          </p:cNvPr>
          <p:cNvSpPr txBox="1"/>
          <p:nvPr/>
        </p:nvSpPr>
        <p:spPr>
          <a:xfrm>
            <a:off x="2884993" y="3248781"/>
            <a:ext cx="2160387" cy="1551707"/>
          </a:xfrm>
          <a:prstGeom prst="rect">
            <a:avLst/>
          </a:prstGeom>
        </p:spPr>
        <p:txBody>
          <a:bodyPr vert="horz" wrap="square" lIns="0" tIns="12700" rIns="0" bIns="0" rtlCol="0" anchor="t">
            <a:spAutoFit/>
          </a:bodyPr>
          <a:lstStyle/>
          <a:p>
            <a:pPr marR="30480"/>
            <a:r>
              <a:rPr lang="en-US" sz="1000">
                <a:solidFill>
                  <a:srgbClr val="505050"/>
                </a:solidFill>
                <a:latin typeface="Segoe UI"/>
                <a:cs typeface="Segoe UI"/>
              </a:rPr>
              <a:t>Deploy with ease, manage your devices from anywhere, and maintain secured control of every </a:t>
            </a:r>
          </a:p>
          <a:p>
            <a:pPr marR="30480"/>
            <a:r>
              <a:rPr lang="en-US" sz="1000">
                <a:solidFill>
                  <a:srgbClr val="505050"/>
                </a:solidFill>
                <a:latin typeface="Segoe UI"/>
                <a:cs typeface="Segoe UI"/>
              </a:rPr>
              <a:t>Surface Hub 3’s with Microsoft Intune, Microsoft Teams admin center, and MECM. As part of the Microsoft ecosystem, Surface Hub 3’s built-in, chip-to-cloud security</a:t>
            </a:r>
            <a:r>
              <a:rPr lang="en-US" sz="1000" baseline="30000">
                <a:solidFill>
                  <a:srgbClr val="505050"/>
                </a:solidFill>
                <a:latin typeface="Segoe UI"/>
                <a:cs typeface="Segoe UI"/>
              </a:rPr>
              <a:t>1</a:t>
            </a:r>
            <a:r>
              <a:rPr lang="en-US" sz="1000">
                <a:solidFill>
                  <a:srgbClr val="505050"/>
                </a:solidFill>
                <a:latin typeface="Segoe UI"/>
                <a:cs typeface="Segoe UI"/>
              </a:rPr>
              <a:t> keeps your employees and your organization safe.</a:t>
            </a:r>
          </a:p>
        </p:txBody>
      </p:sp>
      <p:sp>
        <p:nvSpPr>
          <p:cNvPr id="15" name="TextBox 14">
            <a:extLst>
              <a:ext uri="{FF2B5EF4-FFF2-40B4-BE49-F238E27FC236}">
                <a16:creationId xmlns:a16="http://schemas.microsoft.com/office/drawing/2014/main" id="{758B3C5A-BB1A-3022-840A-21E6D8828D56}"/>
              </a:ext>
            </a:extLst>
          </p:cNvPr>
          <p:cNvSpPr txBox="1">
            <a:spLocks/>
          </p:cNvSpPr>
          <p:nvPr/>
        </p:nvSpPr>
        <p:spPr>
          <a:xfrm>
            <a:off x="2884993" y="2902595"/>
            <a:ext cx="2285748" cy="325282"/>
          </a:xfrm>
          <a:prstGeom prst="rect">
            <a:avLst/>
          </a:prstGeom>
          <a:noFill/>
        </p:spPr>
        <p:txBody>
          <a:bodyPr wrap="square" lIns="0" tIns="0" rIns="0" bIns="0" anchor="b">
            <a:spAutoFit/>
          </a:bodyPr>
          <a:lstStyle/>
          <a:p>
            <a:pPr defTabSz="932742">
              <a:lnSpc>
                <a:spcPct val="110000"/>
              </a:lnSpc>
              <a:defRPr/>
            </a:pPr>
            <a:r>
              <a:rPr lang="en-US" sz="1000" b="1" spc="200" dirty="0">
                <a:solidFill>
                  <a:srgbClr val="505050"/>
                </a:solidFill>
                <a:latin typeface="Segoe UI"/>
                <a:cs typeface="Segoe UI Semibold"/>
              </a:rPr>
              <a:t>MANAGE REMOTELY </a:t>
            </a:r>
            <a:endParaRPr lang="en-US" dirty="0"/>
          </a:p>
          <a:p>
            <a:pPr defTabSz="932742">
              <a:lnSpc>
                <a:spcPct val="110000"/>
              </a:lnSpc>
              <a:defRPr/>
            </a:pPr>
            <a:r>
              <a:rPr lang="en-US" sz="1000" b="1" spc="200" dirty="0">
                <a:solidFill>
                  <a:srgbClr val="505050"/>
                </a:solidFill>
                <a:latin typeface="Segoe UI"/>
                <a:cs typeface="Segoe UI Semibold"/>
              </a:rPr>
              <a:t>STAY SECURED ANYWHERE</a:t>
            </a:r>
            <a:endParaRPr lang="en-US"/>
          </a:p>
        </p:txBody>
      </p:sp>
      <p:sp>
        <p:nvSpPr>
          <p:cNvPr id="21" name="object 19">
            <a:extLst>
              <a:ext uri="{FF2B5EF4-FFF2-40B4-BE49-F238E27FC236}">
                <a16:creationId xmlns:a16="http://schemas.microsoft.com/office/drawing/2014/main" id="{34054007-C508-2618-326E-B98BA8CAE019}"/>
              </a:ext>
            </a:extLst>
          </p:cNvPr>
          <p:cNvSpPr txBox="1"/>
          <p:nvPr/>
        </p:nvSpPr>
        <p:spPr>
          <a:xfrm>
            <a:off x="5318695" y="3248781"/>
            <a:ext cx="2160387" cy="1397819"/>
          </a:xfrm>
          <a:prstGeom prst="rect">
            <a:avLst/>
          </a:prstGeom>
        </p:spPr>
        <p:txBody>
          <a:bodyPr vert="horz" wrap="square" lIns="0" tIns="12700" rIns="0" bIns="0" rtlCol="0">
            <a:spAutoFit/>
          </a:bodyPr>
          <a:lstStyle/>
          <a:p>
            <a:pPr marR="30480"/>
            <a:r>
              <a:rPr lang="en-US" sz="1000">
                <a:solidFill>
                  <a:srgbClr val="505050"/>
                </a:solidFill>
                <a:latin typeface="Segoe UI"/>
                <a:cs typeface="Segoe UI"/>
              </a:rPr>
              <a:t>Versatile accessories and mobile stands adapt your collaborative canvas to your evolving space and technology needs. Through modular design that unlocks repairability and ongoing upgrades, Surface Hub 3 protects your investment by maximizing value throughout </a:t>
            </a:r>
          </a:p>
          <a:p>
            <a:pPr marR="30480"/>
            <a:r>
              <a:rPr lang="en-US" sz="1000">
                <a:solidFill>
                  <a:srgbClr val="505050"/>
                </a:solidFill>
                <a:latin typeface="Segoe UI"/>
                <a:cs typeface="Segoe UI"/>
              </a:rPr>
              <a:t>its lifecycle.</a:t>
            </a:r>
          </a:p>
        </p:txBody>
      </p:sp>
      <p:sp>
        <p:nvSpPr>
          <p:cNvPr id="22" name="TextBox 21">
            <a:extLst>
              <a:ext uri="{FF2B5EF4-FFF2-40B4-BE49-F238E27FC236}">
                <a16:creationId xmlns:a16="http://schemas.microsoft.com/office/drawing/2014/main" id="{A5DFA3BE-F7D6-440E-6B9E-72BE46CAE07B}"/>
              </a:ext>
            </a:extLst>
          </p:cNvPr>
          <p:cNvSpPr txBox="1">
            <a:spLocks/>
          </p:cNvSpPr>
          <p:nvPr/>
        </p:nvSpPr>
        <p:spPr>
          <a:xfrm>
            <a:off x="5318695" y="2902595"/>
            <a:ext cx="1996505" cy="325282"/>
          </a:xfrm>
          <a:prstGeom prst="rect">
            <a:avLst/>
          </a:prstGeom>
          <a:noFill/>
        </p:spPr>
        <p:txBody>
          <a:bodyPr wrap="square" lIns="0" tIns="0" rIns="0" bIns="0" anchor="b">
            <a:spAutoFit/>
          </a:bodyPr>
          <a:lstStyle/>
          <a:p>
            <a:pPr defTabSz="932742">
              <a:lnSpc>
                <a:spcPct val="110000"/>
              </a:lnSpc>
              <a:defRPr/>
            </a:pPr>
            <a:r>
              <a:rPr lang="en-US" sz="1000" b="1" spc="200" dirty="0">
                <a:solidFill>
                  <a:srgbClr val="505050"/>
                </a:solidFill>
                <a:latin typeface="Segoe UI"/>
                <a:cs typeface="Segoe UI Semibold"/>
              </a:rPr>
              <a:t>PUTTING YOUR MISSION FIRST</a:t>
            </a:r>
          </a:p>
        </p:txBody>
      </p:sp>
      <p:sp>
        <p:nvSpPr>
          <p:cNvPr id="23" name="object 19">
            <a:extLst>
              <a:ext uri="{FF2B5EF4-FFF2-40B4-BE49-F238E27FC236}">
                <a16:creationId xmlns:a16="http://schemas.microsoft.com/office/drawing/2014/main" id="{1C02A40F-5F3B-72ED-F40E-EC9C5E166475}"/>
              </a:ext>
            </a:extLst>
          </p:cNvPr>
          <p:cNvSpPr txBox="1"/>
          <p:nvPr/>
        </p:nvSpPr>
        <p:spPr>
          <a:xfrm>
            <a:off x="447494" y="6107203"/>
            <a:ext cx="1345715" cy="566822"/>
          </a:xfrm>
          <a:prstGeom prst="rect">
            <a:avLst/>
          </a:prstGeom>
        </p:spPr>
        <p:txBody>
          <a:bodyPr vert="horz" wrap="square" lIns="0" tIns="12700" rIns="0" bIns="0" rtlCol="0">
            <a:spAutoFit/>
          </a:bodyPr>
          <a:lstStyle/>
          <a:p>
            <a:pPr marR="30480"/>
            <a:r>
              <a:rPr lang="en-US" sz="900">
                <a:solidFill>
                  <a:srgbClr val="505050"/>
                </a:solidFill>
                <a:latin typeface="Segoe UI"/>
                <a:cs typeface="Segoe UI"/>
              </a:rPr>
              <a:t>Images and video show up crisp and clean on the 8-bit, color-calibrated 4K HDR screen.</a:t>
            </a:r>
          </a:p>
        </p:txBody>
      </p:sp>
      <p:sp>
        <p:nvSpPr>
          <p:cNvPr id="24" name="object 19">
            <a:extLst>
              <a:ext uri="{FF2B5EF4-FFF2-40B4-BE49-F238E27FC236}">
                <a16:creationId xmlns:a16="http://schemas.microsoft.com/office/drawing/2014/main" id="{525FCD5D-B79B-DFB1-5ABE-B6C7FC6BEAF3}"/>
              </a:ext>
            </a:extLst>
          </p:cNvPr>
          <p:cNvSpPr txBox="1"/>
          <p:nvPr/>
        </p:nvSpPr>
        <p:spPr>
          <a:xfrm>
            <a:off x="6053969" y="5935199"/>
            <a:ext cx="1336916" cy="705321"/>
          </a:xfrm>
          <a:prstGeom prst="rect">
            <a:avLst/>
          </a:prstGeom>
        </p:spPr>
        <p:txBody>
          <a:bodyPr vert="horz" wrap="square" lIns="0" tIns="12700" rIns="0" bIns="0" rtlCol="0">
            <a:spAutoFit/>
          </a:bodyPr>
          <a:lstStyle/>
          <a:p>
            <a:pPr marR="30480"/>
            <a:r>
              <a:rPr lang="en-US" sz="900">
                <a:solidFill>
                  <a:srgbClr val="505050"/>
                </a:solidFill>
                <a:latin typeface="Segoe UI"/>
                <a:cs typeface="Segoe UI"/>
              </a:rPr>
              <a:t>Screen rotation enables fluid transitions from portrait to landscape to flex the format to the task at hand.</a:t>
            </a:r>
          </a:p>
        </p:txBody>
      </p:sp>
      <p:sp>
        <p:nvSpPr>
          <p:cNvPr id="25" name="object 19">
            <a:extLst>
              <a:ext uri="{FF2B5EF4-FFF2-40B4-BE49-F238E27FC236}">
                <a16:creationId xmlns:a16="http://schemas.microsoft.com/office/drawing/2014/main" id="{54D46231-A74E-8762-8AED-56BB7A2F0E30}"/>
              </a:ext>
            </a:extLst>
          </p:cNvPr>
          <p:cNvSpPr txBox="1"/>
          <p:nvPr/>
        </p:nvSpPr>
        <p:spPr>
          <a:xfrm>
            <a:off x="447494" y="6859221"/>
            <a:ext cx="1235256" cy="843821"/>
          </a:xfrm>
          <a:prstGeom prst="rect">
            <a:avLst/>
          </a:prstGeom>
        </p:spPr>
        <p:txBody>
          <a:bodyPr vert="horz" wrap="square" lIns="0" tIns="12700" rIns="0" bIns="0" rtlCol="0">
            <a:spAutoFit/>
          </a:bodyPr>
          <a:lstStyle/>
          <a:p>
            <a:pPr marR="30480"/>
            <a:r>
              <a:rPr lang="en-US" sz="900">
                <a:solidFill>
                  <a:srgbClr val="505050"/>
                </a:solidFill>
                <a:latin typeface="Segoe UI"/>
                <a:cs typeface="Segoe UI"/>
              </a:rPr>
              <a:t>The 8-element MEMS linear microphone array ensures everyone’s voice is crystal clear, whether they’re in person or remote.</a:t>
            </a:r>
          </a:p>
        </p:txBody>
      </p:sp>
      <p:sp>
        <p:nvSpPr>
          <p:cNvPr id="26" name="object 19">
            <a:extLst>
              <a:ext uri="{FF2B5EF4-FFF2-40B4-BE49-F238E27FC236}">
                <a16:creationId xmlns:a16="http://schemas.microsoft.com/office/drawing/2014/main" id="{58E7FA9C-8310-7FB5-DF5A-780DC3361192}"/>
              </a:ext>
            </a:extLst>
          </p:cNvPr>
          <p:cNvSpPr txBox="1"/>
          <p:nvPr/>
        </p:nvSpPr>
        <p:spPr>
          <a:xfrm>
            <a:off x="3081443" y="8426144"/>
            <a:ext cx="1582785" cy="428322"/>
          </a:xfrm>
          <a:prstGeom prst="rect">
            <a:avLst/>
          </a:prstGeom>
        </p:spPr>
        <p:txBody>
          <a:bodyPr vert="horz" wrap="square" lIns="0" tIns="12700" rIns="0" bIns="0" rtlCol="0">
            <a:spAutoFit/>
          </a:bodyPr>
          <a:lstStyle/>
          <a:p>
            <a:pPr marR="30480"/>
            <a:r>
              <a:rPr lang="en-US" sz="900">
                <a:solidFill>
                  <a:srgbClr val="505050"/>
                </a:solidFill>
                <a:latin typeface="Segoe UI"/>
                <a:cs typeface="Segoe UI"/>
              </a:rPr>
              <a:t>The APC™ Charge Mobile Battery</a:t>
            </a:r>
            <a:r>
              <a:rPr lang="en-US" sz="900" baseline="30000">
                <a:solidFill>
                  <a:srgbClr val="505050"/>
                </a:solidFill>
                <a:latin typeface="Segoe UI"/>
                <a:cs typeface="Segoe UI"/>
              </a:rPr>
              <a:t>2</a:t>
            </a:r>
            <a:r>
              <a:rPr lang="en-US" sz="900">
                <a:solidFill>
                  <a:srgbClr val="505050"/>
                </a:solidFill>
                <a:latin typeface="Segoe UI"/>
                <a:cs typeface="Segoe UI"/>
              </a:rPr>
              <a:t> for Surface Hub 3 provides the power to roam.</a:t>
            </a:r>
          </a:p>
        </p:txBody>
      </p:sp>
      <p:sp>
        <p:nvSpPr>
          <p:cNvPr id="27" name="object 19">
            <a:extLst>
              <a:ext uri="{FF2B5EF4-FFF2-40B4-BE49-F238E27FC236}">
                <a16:creationId xmlns:a16="http://schemas.microsoft.com/office/drawing/2014/main" id="{7935867D-8AA1-FFB5-8F59-AFBF480A06D3}"/>
              </a:ext>
            </a:extLst>
          </p:cNvPr>
          <p:cNvSpPr txBox="1"/>
          <p:nvPr/>
        </p:nvSpPr>
        <p:spPr>
          <a:xfrm>
            <a:off x="3783879" y="5305996"/>
            <a:ext cx="1582785" cy="428322"/>
          </a:xfrm>
          <a:prstGeom prst="rect">
            <a:avLst/>
          </a:prstGeom>
        </p:spPr>
        <p:txBody>
          <a:bodyPr vert="horz" wrap="square" lIns="0" tIns="12700" rIns="0" bIns="0" rtlCol="0">
            <a:spAutoFit/>
          </a:bodyPr>
          <a:lstStyle/>
          <a:p>
            <a:pPr marR="30480"/>
            <a:r>
              <a:rPr lang="en-US" sz="900">
                <a:solidFill>
                  <a:srgbClr val="505050"/>
                </a:solidFill>
                <a:latin typeface="Segoe UI"/>
                <a:cs typeface="Segoe UI"/>
              </a:rPr>
              <a:t>In-cell display technology brings a human touch to the touchscreen experience.</a:t>
            </a:r>
          </a:p>
        </p:txBody>
      </p:sp>
      <p:sp>
        <p:nvSpPr>
          <p:cNvPr id="28" name="object 19">
            <a:extLst>
              <a:ext uri="{FF2B5EF4-FFF2-40B4-BE49-F238E27FC236}">
                <a16:creationId xmlns:a16="http://schemas.microsoft.com/office/drawing/2014/main" id="{39F4DE70-2B01-893F-CE25-52A4EFD7FC2A}"/>
              </a:ext>
            </a:extLst>
          </p:cNvPr>
          <p:cNvSpPr txBox="1"/>
          <p:nvPr/>
        </p:nvSpPr>
        <p:spPr>
          <a:xfrm>
            <a:off x="6053967" y="5080246"/>
            <a:ext cx="1336917" cy="705321"/>
          </a:xfrm>
          <a:prstGeom prst="rect">
            <a:avLst/>
          </a:prstGeom>
        </p:spPr>
        <p:txBody>
          <a:bodyPr vert="horz" wrap="square" lIns="0" tIns="12700" rIns="0" bIns="0" rtlCol="0">
            <a:spAutoFit/>
          </a:bodyPr>
          <a:lstStyle/>
          <a:p>
            <a:pPr marR="30480"/>
            <a:r>
              <a:rPr lang="en-US" sz="900">
                <a:solidFill>
                  <a:srgbClr val="505050"/>
                </a:solidFill>
                <a:latin typeface="Segoe UI"/>
                <a:cs typeface="Segoe UI"/>
              </a:rPr>
              <a:t>Surface Hub 3 provides the lightest device, highest resolution, and thinnest edge of any device in its category.</a:t>
            </a:r>
          </a:p>
        </p:txBody>
      </p:sp>
      <p:sp>
        <p:nvSpPr>
          <p:cNvPr id="29" name="object 19">
            <a:extLst>
              <a:ext uri="{FF2B5EF4-FFF2-40B4-BE49-F238E27FC236}">
                <a16:creationId xmlns:a16="http://schemas.microsoft.com/office/drawing/2014/main" id="{AA96A87C-C3AA-CEA7-3060-256633BCC239}"/>
              </a:ext>
            </a:extLst>
          </p:cNvPr>
          <p:cNvSpPr txBox="1"/>
          <p:nvPr/>
        </p:nvSpPr>
        <p:spPr>
          <a:xfrm>
            <a:off x="6053967" y="7580329"/>
            <a:ext cx="1345716" cy="705321"/>
          </a:xfrm>
          <a:prstGeom prst="rect">
            <a:avLst/>
          </a:prstGeom>
        </p:spPr>
        <p:txBody>
          <a:bodyPr vert="horz" wrap="square" lIns="0" tIns="12700" rIns="0" bIns="0" rtlCol="0">
            <a:spAutoFit/>
          </a:bodyPr>
          <a:lstStyle/>
          <a:p>
            <a:pPr marR="30480"/>
            <a:r>
              <a:rPr lang="en-US" sz="900" dirty="0">
                <a:solidFill>
                  <a:srgbClr val="505050"/>
                </a:solidFill>
                <a:latin typeface="Segoe UI"/>
                <a:cs typeface="Segoe UI"/>
              </a:rPr>
              <a:t>With 4,096 pressure points, Surface Hub 3’s display delivers the most natural pen experience of any device in its class.</a:t>
            </a:r>
          </a:p>
        </p:txBody>
      </p:sp>
      <p:cxnSp>
        <p:nvCxnSpPr>
          <p:cNvPr id="37" name="Straight Connector 36">
            <a:extLst>
              <a:ext uri="{FF2B5EF4-FFF2-40B4-BE49-F238E27FC236}">
                <a16:creationId xmlns:a16="http://schemas.microsoft.com/office/drawing/2014/main" id="{704DCA69-E99B-029C-BFF5-BC458A7D722B}"/>
              </a:ext>
            </a:extLst>
          </p:cNvPr>
          <p:cNvCxnSpPr>
            <a:cxnSpLocks/>
          </p:cNvCxnSpPr>
          <p:nvPr/>
        </p:nvCxnSpPr>
        <p:spPr>
          <a:xfrm>
            <a:off x="2441574" y="5266749"/>
            <a:ext cx="684000" cy="0"/>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373C6AF-ECF2-E0A2-0068-A4923C8497A9}"/>
              </a:ext>
            </a:extLst>
          </p:cNvPr>
          <p:cNvCxnSpPr>
            <a:cxnSpLocks/>
          </p:cNvCxnSpPr>
          <p:nvPr/>
        </p:nvCxnSpPr>
        <p:spPr>
          <a:xfrm>
            <a:off x="3123615" y="5262516"/>
            <a:ext cx="0" cy="524451"/>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6" name="Picture 35" descr="A webcam on a monitor&#10;&#10;Description automatically generated">
            <a:extLst>
              <a:ext uri="{FF2B5EF4-FFF2-40B4-BE49-F238E27FC236}">
                <a16:creationId xmlns:a16="http://schemas.microsoft.com/office/drawing/2014/main" id="{04659B1B-0938-97CB-36C7-2DEC2E4DB6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28529" y="4920097"/>
            <a:ext cx="689881" cy="689881"/>
          </a:xfrm>
          <a:prstGeom prst="ellipse">
            <a:avLst/>
          </a:prstGeom>
          <a:ln w="12700">
            <a:solidFill>
              <a:schemeClr val="bg1">
                <a:lumMod val="85000"/>
              </a:schemeClr>
            </a:solidFill>
          </a:ln>
        </p:spPr>
      </p:pic>
      <p:cxnSp>
        <p:nvCxnSpPr>
          <p:cNvPr id="49" name="Straight Connector 48">
            <a:extLst>
              <a:ext uri="{FF2B5EF4-FFF2-40B4-BE49-F238E27FC236}">
                <a16:creationId xmlns:a16="http://schemas.microsoft.com/office/drawing/2014/main" id="{168A4E7A-F150-FB23-1DD0-EEA5E837176C}"/>
              </a:ext>
            </a:extLst>
          </p:cNvPr>
          <p:cNvCxnSpPr>
            <a:cxnSpLocks/>
          </p:cNvCxnSpPr>
          <p:nvPr/>
        </p:nvCxnSpPr>
        <p:spPr>
          <a:xfrm>
            <a:off x="5266012" y="7637459"/>
            <a:ext cx="0" cy="756000"/>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5AA99A76-940E-15A3-E6A2-6320305E89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77504" y="8385472"/>
            <a:ext cx="610816" cy="635850"/>
          </a:xfrm>
          <a:prstGeom prst="ellipse">
            <a:avLst/>
          </a:prstGeom>
          <a:ln w="12700">
            <a:solidFill>
              <a:schemeClr val="bg1">
                <a:lumMod val="85000"/>
              </a:schemeClr>
            </a:solidFill>
          </a:ln>
        </p:spPr>
      </p:pic>
      <p:pic>
        <p:nvPicPr>
          <p:cNvPr id="59" name="Picture 58" descr="A close-up of a white pen&#10;&#10;Description automatically generated">
            <a:extLst>
              <a:ext uri="{FF2B5EF4-FFF2-40B4-BE49-F238E27FC236}">
                <a16:creationId xmlns:a16="http://schemas.microsoft.com/office/drawing/2014/main" id="{C3909B0D-3C5D-A2D1-255C-C268D9BDD8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134" t="21110" r="7364" b="21110"/>
          <a:stretch/>
        </p:blipFill>
        <p:spPr>
          <a:xfrm>
            <a:off x="6025953" y="6673307"/>
            <a:ext cx="741361" cy="741361"/>
          </a:xfrm>
          <a:prstGeom prst="ellipse">
            <a:avLst/>
          </a:prstGeom>
          <a:ln w="12700">
            <a:solidFill>
              <a:schemeClr val="bg1">
                <a:lumMod val="85000"/>
              </a:schemeClr>
            </a:solidFill>
          </a:ln>
        </p:spPr>
      </p:pic>
      <p:cxnSp>
        <p:nvCxnSpPr>
          <p:cNvPr id="60" name="Straight Connector 59">
            <a:extLst>
              <a:ext uri="{FF2B5EF4-FFF2-40B4-BE49-F238E27FC236}">
                <a16:creationId xmlns:a16="http://schemas.microsoft.com/office/drawing/2014/main" id="{0441F7F7-F79A-CC06-B1DB-C6E519774758}"/>
              </a:ext>
            </a:extLst>
          </p:cNvPr>
          <p:cNvCxnSpPr>
            <a:cxnSpLocks/>
          </p:cNvCxnSpPr>
          <p:nvPr/>
        </p:nvCxnSpPr>
        <p:spPr>
          <a:xfrm flipH="1">
            <a:off x="5560703" y="7043987"/>
            <a:ext cx="465250" cy="0"/>
          </a:xfrm>
          <a:prstGeom prst="line">
            <a:avLst/>
          </a:prstGeom>
          <a:ln w="1270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6" name="Picture 5" descr="Microsoft Surface logo">
            <a:extLst>
              <a:ext uri="{FF2B5EF4-FFF2-40B4-BE49-F238E27FC236}">
                <a16:creationId xmlns:a16="http://schemas.microsoft.com/office/drawing/2014/main" id="{FD2F0755-6F93-9A5B-E822-E719F51691A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49395" y="251808"/>
            <a:ext cx="1984478" cy="618538"/>
          </a:xfrm>
          <a:prstGeom prst="rect">
            <a:avLst/>
          </a:prstGeom>
        </p:spPr>
      </p:pic>
      <p:sp>
        <p:nvSpPr>
          <p:cNvPr id="4" name="object 19">
            <a:extLst>
              <a:ext uri="{FF2B5EF4-FFF2-40B4-BE49-F238E27FC236}">
                <a16:creationId xmlns:a16="http://schemas.microsoft.com/office/drawing/2014/main" id="{651E4834-4C2A-4F99-9160-3199A7FB1234}"/>
              </a:ext>
            </a:extLst>
          </p:cNvPr>
          <p:cNvSpPr txBox="1"/>
          <p:nvPr/>
        </p:nvSpPr>
        <p:spPr>
          <a:xfrm>
            <a:off x="4267200" y="9266857"/>
            <a:ext cx="1512258" cy="289823"/>
          </a:xfrm>
          <a:prstGeom prst="rect">
            <a:avLst/>
          </a:prstGeom>
        </p:spPr>
        <p:txBody>
          <a:bodyPr vert="horz" wrap="square" lIns="0" tIns="12700" rIns="0" bIns="0" rtlCol="0">
            <a:spAutoFit/>
          </a:bodyPr>
          <a:lstStyle/>
          <a:p>
            <a:pPr marR="30480"/>
            <a:r>
              <a:rPr lang="en-US" sz="900" b="1" dirty="0">
                <a:solidFill>
                  <a:srgbClr val="505050"/>
                </a:solidFill>
                <a:latin typeface="Segoe UI"/>
                <a:cs typeface="Segoe UI"/>
              </a:rPr>
              <a:t>Microsoft Surface Contact: </a:t>
            </a:r>
            <a:r>
              <a:rPr lang="en-US" sz="900" dirty="0">
                <a:solidFill>
                  <a:srgbClr val="505050"/>
                </a:solidFill>
                <a:latin typeface="Segoe UI"/>
                <a:cs typeface="Segoe UI"/>
              </a:rPr>
              <a:t>Add contact info</a:t>
            </a:r>
          </a:p>
        </p:txBody>
      </p:sp>
      <p:pic>
        <p:nvPicPr>
          <p:cNvPr id="5" name="Picture 4">
            <a:extLst>
              <a:ext uri="{FF2B5EF4-FFF2-40B4-BE49-F238E27FC236}">
                <a16:creationId xmlns:a16="http://schemas.microsoft.com/office/drawing/2014/main" id="{17F8D3AA-9344-4CDB-C1BF-94C6E8A30303}"/>
              </a:ext>
            </a:extLst>
          </p:cNvPr>
          <p:cNvPicPr>
            <a:picLocks noChangeAspect="1"/>
          </p:cNvPicPr>
          <p:nvPr/>
        </p:nvPicPr>
        <p:blipFill>
          <a:blip r:embed="rId7"/>
          <a:stretch>
            <a:fillRect/>
          </a:stretch>
        </p:blipFill>
        <p:spPr>
          <a:xfrm>
            <a:off x="6516685" y="251808"/>
            <a:ext cx="874199" cy="8741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13000">
              <a:srgbClr val="FEFEFE"/>
            </a:gs>
            <a:gs pos="69000">
              <a:srgbClr val="F2F2F2"/>
            </a:gs>
            <a:gs pos="39000">
              <a:srgbClr val="F2F2F2"/>
            </a:gs>
            <a:gs pos="100000">
              <a:srgbClr val="ECECEC"/>
            </a:gs>
          </a:gsLst>
          <a:lin ang="5400000" scaled="1"/>
        </a:gradFill>
        <a:effectLst/>
      </p:bgPr>
    </p:bg>
    <p:spTree>
      <p:nvGrpSpPr>
        <p:cNvPr id="1" name=""/>
        <p:cNvGrpSpPr/>
        <p:nvPr/>
      </p:nvGrpSpPr>
      <p:grpSpPr>
        <a:xfrm>
          <a:off x="0" y="0"/>
          <a:ext cx="0" cy="0"/>
          <a:chOff x="0" y="0"/>
          <a:chExt cx="0" cy="0"/>
        </a:xfrm>
      </p:grpSpPr>
      <p:sp>
        <p:nvSpPr>
          <p:cNvPr id="16" name="object 16"/>
          <p:cNvSpPr txBox="1">
            <a:spLocks noGrp="1"/>
          </p:cNvSpPr>
          <p:nvPr>
            <p:ph type="title"/>
          </p:nvPr>
        </p:nvSpPr>
        <p:spPr>
          <a:xfrm>
            <a:off x="433744" y="876345"/>
            <a:ext cx="4622175" cy="751488"/>
          </a:xfrm>
          <a:prstGeom prst="rect">
            <a:avLst/>
          </a:prstGeom>
        </p:spPr>
        <p:txBody>
          <a:bodyPr vert="horz" wrap="square" lIns="0" tIns="12700" rIns="0" bIns="0" rtlCol="0" anchor="t">
            <a:spAutoFit/>
          </a:bodyPr>
          <a:lstStyle/>
          <a:p>
            <a:pPr algn="l" defTabSz="311719" rtl="0">
              <a:spcBef>
                <a:spcPts val="100"/>
              </a:spcBef>
            </a:pPr>
            <a:r>
              <a:rPr lang="en-CA" kern="1200" dirty="0">
                <a:latin typeface="Segoe UI Light"/>
                <a:ea typeface="+mn-ea"/>
                <a:cs typeface="Segoe UI Light"/>
              </a:rPr>
              <a:t>Microsoft Surface Hub 3 Pack for Surface Hub 2S</a:t>
            </a:r>
          </a:p>
        </p:txBody>
      </p:sp>
      <p:sp>
        <p:nvSpPr>
          <p:cNvPr id="66" name="Rectangle 65">
            <a:extLst>
              <a:ext uri="{FF2B5EF4-FFF2-40B4-BE49-F238E27FC236}">
                <a16:creationId xmlns:a16="http://schemas.microsoft.com/office/drawing/2014/main" id="{F2A9A265-AAD9-054C-ED0E-D35AA72ECCB8}"/>
              </a:ext>
            </a:extLst>
          </p:cNvPr>
          <p:cNvSpPr/>
          <p:nvPr/>
        </p:nvSpPr>
        <p:spPr>
          <a:xfrm>
            <a:off x="6555346" y="8809155"/>
            <a:ext cx="759854" cy="7894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bject 19">
            <a:extLst>
              <a:ext uri="{FF2B5EF4-FFF2-40B4-BE49-F238E27FC236}">
                <a16:creationId xmlns:a16="http://schemas.microsoft.com/office/drawing/2014/main" id="{89E8275D-B4CE-EEAB-D3B1-3679E392E75E}"/>
              </a:ext>
            </a:extLst>
          </p:cNvPr>
          <p:cNvSpPr txBox="1"/>
          <p:nvPr/>
        </p:nvSpPr>
        <p:spPr>
          <a:xfrm>
            <a:off x="6591738" y="9058992"/>
            <a:ext cx="687070" cy="289823"/>
          </a:xfrm>
          <a:prstGeom prst="rect">
            <a:avLst/>
          </a:prstGeom>
        </p:spPr>
        <p:txBody>
          <a:bodyPr vert="horz" wrap="square" lIns="0" tIns="12700" rIns="0" bIns="0" rtlCol="0">
            <a:spAutoFit/>
          </a:bodyPr>
          <a:lstStyle/>
          <a:p>
            <a:pPr marR="30480" algn="ctr"/>
            <a:r>
              <a:rPr lang="en-US" sz="900">
                <a:solidFill>
                  <a:srgbClr val="505050"/>
                </a:solidFill>
                <a:latin typeface="+mj-lt"/>
                <a:cs typeface="Segoe UI"/>
              </a:rPr>
              <a:t>PARTNER LOGO</a:t>
            </a:r>
            <a:endParaRPr lang="en-US" sz="900" baseline="30000">
              <a:solidFill>
                <a:srgbClr val="505050"/>
              </a:solidFill>
              <a:latin typeface="+mj-lt"/>
              <a:cs typeface="Segoe UI"/>
            </a:endParaRPr>
          </a:p>
        </p:txBody>
      </p:sp>
      <p:sp>
        <p:nvSpPr>
          <p:cNvPr id="13" name="object 19">
            <a:extLst>
              <a:ext uri="{FF2B5EF4-FFF2-40B4-BE49-F238E27FC236}">
                <a16:creationId xmlns:a16="http://schemas.microsoft.com/office/drawing/2014/main" id="{5613C94A-8F2C-DBFD-44BE-0B06ED94E16F}"/>
              </a:ext>
            </a:extLst>
          </p:cNvPr>
          <p:cNvSpPr txBox="1"/>
          <p:nvPr/>
        </p:nvSpPr>
        <p:spPr>
          <a:xfrm>
            <a:off x="460020" y="8689776"/>
            <a:ext cx="5889265" cy="936154"/>
          </a:xfrm>
          <a:prstGeom prst="rect">
            <a:avLst/>
          </a:prstGeom>
        </p:spPr>
        <p:txBody>
          <a:bodyPr vert="horz" wrap="square" lIns="0" tIns="12700" rIns="0" bIns="0" rtlCol="0" anchor="b">
            <a:spAutoFit/>
          </a:bodyPr>
          <a:lstStyle/>
          <a:p>
            <a:pPr marR="30480"/>
            <a:r>
              <a:rPr lang="en-US" sz="600">
                <a:solidFill>
                  <a:srgbClr val="505050"/>
                </a:solidFill>
                <a:latin typeface="+mj-lt"/>
                <a:cs typeface="Segoe UI"/>
              </a:rPr>
              <a:t>Disclaimers</a:t>
            </a:r>
          </a:p>
          <a:p>
            <a:pPr marR="30480"/>
            <a:endParaRPr lang="en-US" sz="600" b="1">
              <a:solidFill>
                <a:srgbClr val="505050"/>
              </a:solidFill>
              <a:latin typeface="Segoe UI"/>
              <a:cs typeface="Segoe UI"/>
            </a:endParaRPr>
          </a:p>
          <a:p>
            <a:pPr marR="30480"/>
            <a:r>
              <a:rPr lang="en-US" sz="600" baseline="30000">
                <a:solidFill>
                  <a:srgbClr val="505050"/>
                </a:solidFill>
                <a:latin typeface="Segoe UI"/>
                <a:cs typeface="Segoe UI"/>
              </a:rPr>
              <a:t>1</a:t>
            </a:r>
            <a:r>
              <a:rPr lang="en-US" sz="600">
                <a:solidFill>
                  <a:srgbClr val="505050"/>
                </a:solidFill>
                <a:latin typeface="Segoe UI"/>
                <a:cs typeface="Segoe UI"/>
              </a:rPr>
              <a:t>System </a:t>
            </a:r>
            <a:r>
              <a:rPr lang="en-US" sz="600">
                <a:solidFill>
                  <a:srgbClr val="505050"/>
                </a:solidFill>
                <a:latin typeface="+mn-lt"/>
                <a:cs typeface="Segoe UI"/>
              </a:rPr>
              <a:t>software uses significant storage space. Available storage is subject to change based on system software updates and apps usage. 1 GB = 1 billion bytes. 1 TB = 1,000 GB. See </a:t>
            </a:r>
            <a:r>
              <a:rPr lang="en-US" sz="600">
                <a:solidFill>
                  <a:srgbClr val="0078D4"/>
                </a:solidFill>
                <a:latin typeface="+mn-lt"/>
                <a:cs typeface="Segoe UI"/>
                <a:hlinkClick r:id="rId3">
                  <a:extLst>
                    <a:ext uri="{A12FA001-AC4F-418D-AE19-62706E023703}">
                      <ahyp:hlinkClr xmlns:ahyp="http://schemas.microsoft.com/office/drawing/2018/hyperlinkcolor" val="tx"/>
                    </a:ext>
                  </a:extLst>
                </a:hlinkClick>
              </a:rPr>
              <a:t>Surface.com/Storage</a:t>
            </a:r>
            <a:r>
              <a:rPr lang="en-US" sz="600">
                <a:solidFill>
                  <a:srgbClr val="505050"/>
                </a:solidFill>
                <a:latin typeface="+mn-lt"/>
                <a:cs typeface="Segoe UI"/>
              </a:rPr>
              <a:t> for more details.</a:t>
            </a:r>
          </a:p>
          <a:p>
            <a:pPr marR="30480"/>
            <a:r>
              <a:rPr lang="en-US" sz="600" baseline="30000">
                <a:solidFill>
                  <a:srgbClr val="505050"/>
                </a:solidFill>
                <a:latin typeface="+mn-lt"/>
                <a:cs typeface="Segoe UI"/>
              </a:rPr>
              <a:t>2</a:t>
            </a:r>
            <a:r>
              <a:rPr lang="en-US" sz="600">
                <a:solidFill>
                  <a:srgbClr val="505050"/>
                </a:solidFill>
                <a:latin typeface="+mn-lt"/>
                <a:cs typeface="Segoe UI"/>
              </a:rPr>
              <a:t>Size and weight vary by configuration and manufacturing process.</a:t>
            </a:r>
          </a:p>
          <a:p>
            <a:pPr marR="30480"/>
            <a:r>
              <a:rPr lang="en-US" sz="600" baseline="30000">
                <a:solidFill>
                  <a:srgbClr val="505050"/>
                </a:solidFill>
                <a:latin typeface="+mn-lt"/>
                <a:cs typeface="Segoe UI"/>
              </a:rPr>
              <a:t>3</a:t>
            </a:r>
            <a:r>
              <a:rPr lang="en-US" sz="600">
                <a:solidFill>
                  <a:srgbClr val="505050"/>
                </a:solidFill>
                <a:latin typeface="+mn-lt"/>
                <a:cs typeface="Segoe UI"/>
              </a:rPr>
              <a:t>Customer Replaceable Units (CRUs) are components available for purchase through your Surface Commercial Authorized Device Reseller. Components can be replaced on-site by a skilled technician following Microsoft’s </a:t>
            </a:r>
            <a:r>
              <a:rPr lang="en-US" sz="600">
                <a:solidFill>
                  <a:srgbClr val="0078D4"/>
                </a:solidFill>
                <a:latin typeface="+mn-lt"/>
                <a:cs typeface="Segoe UI"/>
                <a:hlinkClick r:id="rId4">
                  <a:extLst>
                    <a:ext uri="{A12FA001-AC4F-418D-AE19-62706E023703}">
                      <ahyp:hlinkClr xmlns:ahyp="http://schemas.microsoft.com/office/drawing/2018/hyperlinkcolor" val="tx"/>
                    </a:ext>
                  </a:extLst>
                </a:hlinkClick>
              </a:rPr>
              <a:t>Service Guide</a:t>
            </a:r>
            <a:r>
              <a:rPr lang="en-US" sz="600">
                <a:solidFill>
                  <a:srgbClr val="505050"/>
                </a:solidFill>
                <a:latin typeface="+mn-lt"/>
                <a:cs typeface="Segoe UI"/>
              </a:rPr>
              <a:t>. Opening and</a:t>
            </a:r>
            <a:r>
              <a:rPr lang="en-US" sz="600">
                <a:solidFill>
                  <a:srgbClr val="505050"/>
                </a:solidFill>
                <a:latin typeface="Segoe UI"/>
                <a:cs typeface="Segoe UI"/>
              </a:rPr>
              <a:t>/or repairing your device can present electric shock, fire and personal injury risks and other hazards. Use caution if undertaking do-it-yourself repairs. Device damage caused during repair will not be covered under Microsoft’s Hardware Warranty or protection plans. Availability of replaceable components and service options may vary by market and/or at initial product launch.</a:t>
            </a:r>
          </a:p>
          <a:p>
            <a:pPr marR="30480"/>
            <a:r>
              <a:rPr lang="en-US" sz="600" baseline="30000">
                <a:solidFill>
                  <a:srgbClr val="505050"/>
                </a:solidFill>
                <a:latin typeface="Segoe UI"/>
                <a:cs typeface="Segoe UI"/>
              </a:rPr>
              <a:t>4</a:t>
            </a:r>
            <a:r>
              <a:rPr lang="en-US" sz="600">
                <a:solidFill>
                  <a:srgbClr val="505050"/>
                </a:solidFill>
                <a:latin typeface="Segoe UI"/>
                <a:cs typeface="Segoe UI"/>
              </a:rPr>
              <a:t>Microsoft’s Limited Warranty is in addition to your consumer law rights.</a:t>
            </a:r>
          </a:p>
        </p:txBody>
      </p:sp>
      <p:sp>
        <p:nvSpPr>
          <p:cNvPr id="4" name="object 2">
            <a:extLst>
              <a:ext uri="{FF2B5EF4-FFF2-40B4-BE49-F238E27FC236}">
                <a16:creationId xmlns:a16="http://schemas.microsoft.com/office/drawing/2014/main" id="{64306EBB-7286-FFE4-3CDD-A4E6D8D3E9E6}"/>
              </a:ext>
            </a:extLst>
          </p:cNvPr>
          <p:cNvSpPr txBox="1"/>
          <p:nvPr/>
        </p:nvSpPr>
        <p:spPr>
          <a:xfrm>
            <a:off x="4745866" y="1800641"/>
            <a:ext cx="709295"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ACCESSIBILITY</a:t>
            </a:r>
            <a:endParaRPr sz="800">
              <a:latin typeface="+mj-lt"/>
              <a:cs typeface="SegoeUI-Semibold"/>
            </a:endParaRPr>
          </a:p>
        </p:txBody>
      </p:sp>
      <p:sp>
        <p:nvSpPr>
          <p:cNvPr id="5" name="object 3">
            <a:extLst>
              <a:ext uri="{FF2B5EF4-FFF2-40B4-BE49-F238E27FC236}">
                <a16:creationId xmlns:a16="http://schemas.microsoft.com/office/drawing/2014/main" id="{FD2A743F-385A-E00C-B7EE-B96C13395A4B}"/>
              </a:ext>
            </a:extLst>
          </p:cNvPr>
          <p:cNvSpPr txBox="1"/>
          <p:nvPr/>
        </p:nvSpPr>
        <p:spPr>
          <a:xfrm>
            <a:off x="5706901" y="1782861"/>
            <a:ext cx="1448435" cy="304800"/>
          </a:xfrm>
          <a:prstGeom prst="rect">
            <a:avLst/>
          </a:prstGeom>
        </p:spPr>
        <p:txBody>
          <a:bodyPr vert="horz" wrap="square" lIns="0" tIns="12700" rIns="0" bIns="0" rtlCol="0">
            <a:spAutoFit/>
          </a:bodyPr>
          <a:lstStyle/>
          <a:p>
            <a:pPr marL="12700" marR="5080">
              <a:lnSpc>
                <a:spcPct val="114599"/>
              </a:lnSpc>
              <a:spcBef>
                <a:spcPts val="100"/>
              </a:spcBef>
            </a:pPr>
            <a:r>
              <a:rPr sz="800" spc="-20">
                <a:solidFill>
                  <a:srgbClr val="505050"/>
                </a:solidFill>
                <a:latin typeface="Segoe UI"/>
                <a:cs typeface="Segoe UI"/>
              </a:rPr>
              <a:t>Physical</a:t>
            </a:r>
            <a:r>
              <a:rPr sz="800" spc="-10">
                <a:solidFill>
                  <a:srgbClr val="505050"/>
                </a:solidFill>
                <a:latin typeface="Segoe UI"/>
                <a:cs typeface="Segoe UI"/>
              </a:rPr>
              <a:t> tactile </a:t>
            </a:r>
            <a:r>
              <a:rPr sz="800" spc="-20">
                <a:solidFill>
                  <a:srgbClr val="505050"/>
                </a:solidFill>
                <a:latin typeface="Segoe UI"/>
                <a:cs typeface="Segoe UI"/>
              </a:rPr>
              <a:t>feature</a:t>
            </a:r>
            <a:r>
              <a:rPr sz="800" spc="-10">
                <a:solidFill>
                  <a:srgbClr val="505050"/>
                </a:solidFill>
                <a:latin typeface="Segoe UI"/>
                <a:cs typeface="Segoe UI"/>
              </a:rPr>
              <a:t> </a:t>
            </a:r>
            <a:r>
              <a:rPr sz="800">
                <a:solidFill>
                  <a:srgbClr val="505050"/>
                </a:solidFill>
                <a:latin typeface="Segoe UI"/>
                <a:cs typeface="Segoe UI"/>
              </a:rPr>
              <a:t>to</a:t>
            </a:r>
            <a:r>
              <a:rPr sz="800" spc="-10">
                <a:solidFill>
                  <a:srgbClr val="505050"/>
                </a:solidFill>
                <a:latin typeface="Segoe UI"/>
                <a:cs typeface="Segoe UI"/>
              </a:rPr>
              <a:t> </a:t>
            </a:r>
            <a:r>
              <a:rPr sz="800" spc="-20">
                <a:solidFill>
                  <a:srgbClr val="505050"/>
                </a:solidFill>
                <a:latin typeface="Segoe UI"/>
                <a:cs typeface="Segoe UI"/>
              </a:rPr>
              <a:t>identify</a:t>
            </a:r>
            <a:r>
              <a:rPr sz="800" spc="-10">
                <a:solidFill>
                  <a:srgbClr val="505050"/>
                </a:solidFill>
                <a:latin typeface="Segoe UI"/>
                <a:cs typeface="Segoe UI"/>
              </a:rPr>
              <a:t> Surface</a:t>
            </a:r>
            <a:r>
              <a:rPr sz="800" spc="-40">
                <a:solidFill>
                  <a:srgbClr val="505050"/>
                </a:solidFill>
                <a:latin typeface="Segoe UI"/>
                <a:cs typeface="Segoe UI"/>
              </a:rPr>
              <a:t> </a:t>
            </a:r>
            <a:r>
              <a:rPr sz="800" spc="-10">
                <a:solidFill>
                  <a:srgbClr val="505050"/>
                </a:solidFill>
                <a:latin typeface="Segoe UI"/>
                <a:cs typeface="Segoe UI"/>
              </a:rPr>
              <a:t>Hub</a:t>
            </a:r>
            <a:r>
              <a:rPr sz="800" spc="-35">
                <a:solidFill>
                  <a:srgbClr val="505050"/>
                </a:solidFill>
                <a:latin typeface="Segoe UI"/>
                <a:cs typeface="Segoe UI"/>
              </a:rPr>
              <a:t> </a:t>
            </a:r>
            <a:r>
              <a:rPr sz="800">
                <a:solidFill>
                  <a:srgbClr val="505050"/>
                </a:solidFill>
                <a:latin typeface="Segoe UI"/>
                <a:cs typeface="Segoe UI"/>
              </a:rPr>
              <a:t>3</a:t>
            </a:r>
            <a:r>
              <a:rPr sz="800" spc="-40">
                <a:solidFill>
                  <a:srgbClr val="505050"/>
                </a:solidFill>
                <a:latin typeface="Segoe UI"/>
                <a:cs typeface="Segoe UI"/>
              </a:rPr>
              <a:t> </a:t>
            </a:r>
            <a:r>
              <a:rPr sz="800" spc="-20">
                <a:solidFill>
                  <a:srgbClr val="505050"/>
                </a:solidFill>
                <a:latin typeface="Segoe UI"/>
                <a:cs typeface="Segoe UI"/>
              </a:rPr>
              <a:t>Pack</a:t>
            </a:r>
            <a:endParaRPr sz="800">
              <a:latin typeface="Segoe UI"/>
              <a:cs typeface="Segoe UI"/>
            </a:endParaRPr>
          </a:p>
        </p:txBody>
      </p:sp>
      <p:sp>
        <p:nvSpPr>
          <p:cNvPr id="8" name="object 6">
            <a:extLst>
              <a:ext uri="{FF2B5EF4-FFF2-40B4-BE49-F238E27FC236}">
                <a16:creationId xmlns:a16="http://schemas.microsoft.com/office/drawing/2014/main" id="{EB32AB63-5FE5-432D-3B2F-F50EC29939F3}"/>
              </a:ext>
            </a:extLst>
          </p:cNvPr>
          <p:cNvSpPr txBox="1"/>
          <p:nvPr/>
        </p:nvSpPr>
        <p:spPr>
          <a:xfrm>
            <a:off x="4620393" y="2308469"/>
            <a:ext cx="862330" cy="135935"/>
          </a:xfrm>
          <a:prstGeom prst="rect">
            <a:avLst/>
          </a:prstGeom>
        </p:spPr>
        <p:txBody>
          <a:bodyPr vert="horz" wrap="square" lIns="0" tIns="12700" rIns="0" bIns="0" rtlCol="0">
            <a:spAutoFit/>
          </a:bodyPr>
          <a:lstStyle/>
          <a:p>
            <a:pPr marL="38100" algn="r">
              <a:lnSpc>
                <a:spcPct val="100000"/>
              </a:lnSpc>
              <a:spcBef>
                <a:spcPts val="100"/>
              </a:spcBef>
            </a:pPr>
            <a:r>
              <a:rPr sz="800" spc="-10">
                <a:solidFill>
                  <a:srgbClr val="505050"/>
                </a:solidFill>
                <a:latin typeface="+mj-lt"/>
                <a:cs typeface="SegoeUI-Semibold"/>
              </a:rPr>
              <a:t>SERVICEABILITY</a:t>
            </a:r>
            <a:r>
              <a:rPr sz="675" spc="-15" baseline="30864">
                <a:solidFill>
                  <a:srgbClr val="505050"/>
                </a:solidFill>
                <a:latin typeface="+mj-lt"/>
                <a:cs typeface="SegoeUI-Semibold"/>
              </a:rPr>
              <a:t>3</a:t>
            </a:r>
            <a:endParaRPr sz="675" baseline="30864">
              <a:latin typeface="+mj-lt"/>
              <a:cs typeface="SegoeUI-Semibold"/>
            </a:endParaRPr>
          </a:p>
        </p:txBody>
      </p:sp>
      <p:sp>
        <p:nvSpPr>
          <p:cNvPr id="9" name="object 7">
            <a:extLst>
              <a:ext uri="{FF2B5EF4-FFF2-40B4-BE49-F238E27FC236}">
                <a16:creationId xmlns:a16="http://schemas.microsoft.com/office/drawing/2014/main" id="{285B47E7-4998-E624-39D7-F4E5D29497D0}"/>
              </a:ext>
            </a:extLst>
          </p:cNvPr>
          <p:cNvSpPr txBox="1"/>
          <p:nvPr/>
        </p:nvSpPr>
        <p:spPr>
          <a:xfrm>
            <a:off x="5706871" y="2290623"/>
            <a:ext cx="1314450" cy="444500"/>
          </a:xfrm>
          <a:prstGeom prst="rect">
            <a:avLst/>
          </a:prstGeom>
        </p:spPr>
        <p:txBody>
          <a:bodyPr vert="horz" wrap="square" lIns="0" tIns="12700" rIns="0" bIns="0" rtlCol="0">
            <a:spAutoFit/>
          </a:bodyPr>
          <a:lstStyle/>
          <a:p>
            <a:pPr marL="12700" marR="5080">
              <a:lnSpc>
                <a:spcPct val="114599"/>
              </a:lnSpc>
              <a:spcBef>
                <a:spcPts val="100"/>
              </a:spcBef>
            </a:pPr>
            <a:r>
              <a:rPr sz="800" spc="-25">
                <a:solidFill>
                  <a:srgbClr val="505050"/>
                </a:solidFill>
                <a:latin typeface="Segoe UI"/>
                <a:cs typeface="Segoe UI"/>
              </a:rPr>
              <a:t>User-</a:t>
            </a:r>
            <a:r>
              <a:rPr sz="800" spc="-20">
                <a:solidFill>
                  <a:srgbClr val="505050"/>
                </a:solidFill>
                <a:latin typeface="Segoe UI"/>
                <a:cs typeface="Segoe UI"/>
              </a:rPr>
              <a:t>replaceable</a:t>
            </a:r>
            <a:r>
              <a:rPr sz="800" spc="95">
                <a:solidFill>
                  <a:srgbClr val="505050"/>
                </a:solidFill>
                <a:latin typeface="Segoe UI"/>
                <a:cs typeface="Segoe UI"/>
              </a:rPr>
              <a:t> </a:t>
            </a:r>
            <a:r>
              <a:rPr sz="800" spc="-30">
                <a:solidFill>
                  <a:srgbClr val="505050"/>
                </a:solidFill>
                <a:latin typeface="Segoe UI"/>
                <a:cs typeface="Segoe UI"/>
              </a:rPr>
              <a:t>components</a:t>
            </a:r>
            <a:r>
              <a:rPr sz="800" spc="-10">
                <a:solidFill>
                  <a:srgbClr val="505050"/>
                </a:solidFill>
                <a:latin typeface="Segoe UI"/>
                <a:cs typeface="Segoe UI"/>
              </a:rPr>
              <a:t> include:</a:t>
            </a:r>
            <a:endParaRPr sz="800">
              <a:latin typeface="Segoe UI"/>
              <a:cs typeface="Segoe UI"/>
            </a:endParaRPr>
          </a:p>
          <a:p>
            <a:pPr marL="12700">
              <a:lnSpc>
                <a:spcPct val="100000"/>
              </a:lnSpc>
              <a:spcBef>
                <a:spcPts val="140"/>
              </a:spcBef>
            </a:pPr>
            <a:r>
              <a:rPr sz="800" spc="-25">
                <a:solidFill>
                  <a:srgbClr val="505050"/>
                </a:solidFill>
                <a:latin typeface="Segoe UI"/>
                <a:cs typeface="Segoe UI"/>
              </a:rPr>
              <a:t>Removable</a:t>
            </a:r>
            <a:r>
              <a:rPr sz="800" spc="30">
                <a:solidFill>
                  <a:srgbClr val="505050"/>
                </a:solidFill>
                <a:latin typeface="Segoe UI"/>
                <a:cs typeface="Segoe UI"/>
              </a:rPr>
              <a:t> </a:t>
            </a:r>
            <a:r>
              <a:rPr sz="800" spc="-25">
                <a:solidFill>
                  <a:srgbClr val="505050"/>
                </a:solidFill>
                <a:latin typeface="Segoe UI"/>
                <a:cs typeface="Segoe UI"/>
              </a:rPr>
              <a:t>SSD</a:t>
            </a:r>
            <a:endParaRPr sz="800">
              <a:latin typeface="Segoe UI"/>
              <a:cs typeface="Segoe UI"/>
            </a:endParaRPr>
          </a:p>
        </p:txBody>
      </p:sp>
      <p:sp>
        <p:nvSpPr>
          <p:cNvPr id="10" name="object 8">
            <a:extLst>
              <a:ext uri="{FF2B5EF4-FFF2-40B4-BE49-F238E27FC236}">
                <a16:creationId xmlns:a16="http://schemas.microsoft.com/office/drawing/2014/main" id="{780C8237-0566-3F61-F4CC-C6DA6927980C}"/>
              </a:ext>
            </a:extLst>
          </p:cNvPr>
          <p:cNvSpPr txBox="1"/>
          <p:nvPr/>
        </p:nvSpPr>
        <p:spPr>
          <a:xfrm>
            <a:off x="4964223" y="2907335"/>
            <a:ext cx="494665"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EXTERIOR</a:t>
            </a:r>
            <a:endParaRPr sz="800">
              <a:latin typeface="+mj-lt"/>
              <a:cs typeface="SegoeUI-Semibold"/>
            </a:endParaRPr>
          </a:p>
        </p:txBody>
      </p:sp>
      <p:sp>
        <p:nvSpPr>
          <p:cNvPr id="11" name="object 9">
            <a:extLst>
              <a:ext uri="{FF2B5EF4-FFF2-40B4-BE49-F238E27FC236}">
                <a16:creationId xmlns:a16="http://schemas.microsoft.com/office/drawing/2014/main" id="{4F1886C6-9A53-072F-31BC-4F1C43FFACA3}"/>
              </a:ext>
            </a:extLst>
          </p:cNvPr>
          <p:cNvSpPr txBox="1"/>
          <p:nvPr/>
        </p:nvSpPr>
        <p:spPr>
          <a:xfrm>
            <a:off x="5706871" y="2889555"/>
            <a:ext cx="1164590" cy="444500"/>
          </a:xfrm>
          <a:prstGeom prst="rect">
            <a:avLst/>
          </a:prstGeom>
        </p:spPr>
        <p:txBody>
          <a:bodyPr vert="horz" wrap="square" lIns="0" tIns="12700" rIns="0" bIns="0" rtlCol="0">
            <a:spAutoFit/>
          </a:bodyPr>
          <a:lstStyle/>
          <a:p>
            <a:pPr marL="12700" marR="5080">
              <a:lnSpc>
                <a:spcPct val="114599"/>
              </a:lnSpc>
              <a:spcBef>
                <a:spcPts val="100"/>
              </a:spcBef>
            </a:pPr>
            <a:r>
              <a:rPr sz="800" spc="-10">
                <a:solidFill>
                  <a:srgbClr val="505050"/>
                </a:solidFill>
                <a:latin typeface="Segoe UI"/>
                <a:cs typeface="Segoe UI"/>
              </a:rPr>
              <a:t>Casing:</a:t>
            </a:r>
            <a:r>
              <a:rPr sz="800" spc="-5">
                <a:solidFill>
                  <a:srgbClr val="505050"/>
                </a:solidFill>
                <a:latin typeface="Segoe UI"/>
                <a:cs typeface="Segoe UI"/>
              </a:rPr>
              <a:t> </a:t>
            </a:r>
            <a:r>
              <a:rPr sz="800" spc="-25">
                <a:solidFill>
                  <a:srgbClr val="505050"/>
                </a:solidFill>
                <a:latin typeface="Segoe UI"/>
                <a:cs typeface="Segoe UI"/>
              </a:rPr>
              <a:t>Stainless</a:t>
            </a:r>
            <a:r>
              <a:rPr sz="800">
                <a:solidFill>
                  <a:srgbClr val="505050"/>
                </a:solidFill>
                <a:latin typeface="Segoe UI"/>
                <a:cs typeface="Segoe UI"/>
              </a:rPr>
              <a:t> </a:t>
            </a:r>
            <a:r>
              <a:rPr sz="800" spc="-20">
                <a:solidFill>
                  <a:srgbClr val="505050"/>
                </a:solidFill>
                <a:latin typeface="Segoe UI"/>
                <a:cs typeface="Segoe UI"/>
              </a:rPr>
              <a:t>steel</a:t>
            </a:r>
            <a:r>
              <a:rPr sz="800">
                <a:solidFill>
                  <a:srgbClr val="505050"/>
                </a:solidFill>
                <a:latin typeface="Segoe UI"/>
                <a:cs typeface="Segoe UI"/>
              </a:rPr>
              <a:t> </a:t>
            </a:r>
            <a:r>
              <a:rPr sz="800" spc="-20">
                <a:solidFill>
                  <a:srgbClr val="505050"/>
                </a:solidFill>
                <a:latin typeface="Segoe UI"/>
                <a:cs typeface="Segoe UI"/>
              </a:rPr>
              <a:t>with</a:t>
            </a:r>
            <a:r>
              <a:rPr sz="800" spc="500">
                <a:solidFill>
                  <a:srgbClr val="505050"/>
                </a:solidFill>
                <a:latin typeface="Segoe UI"/>
                <a:cs typeface="Segoe UI"/>
              </a:rPr>
              <a:t> </a:t>
            </a:r>
            <a:r>
              <a:rPr sz="800" spc="-20">
                <a:solidFill>
                  <a:srgbClr val="505050"/>
                </a:solidFill>
                <a:latin typeface="Segoe UI"/>
                <a:cs typeface="Segoe UI"/>
              </a:rPr>
              <a:t>mineral-composite</a:t>
            </a:r>
            <a:r>
              <a:rPr sz="800" spc="60">
                <a:solidFill>
                  <a:srgbClr val="505050"/>
                </a:solidFill>
                <a:latin typeface="Segoe UI"/>
                <a:cs typeface="Segoe UI"/>
              </a:rPr>
              <a:t> </a:t>
            </a:r>
            <a:r>
              <a:rPr sz="800" spc="-10">
                <a:solidFill>
                  <a:srgbClr val="505050"/>
                </a:solidFill>
                <a:latin typeface="Segoe UI"/>
                <a:cs typeface="Segoe UI"/>
              </a:rPr>
              <a:t>resin Color:</a:t>
            </a:r>
            <a:r>
              <a:rPr sz="800" spc="-35">
                <a:solidFill>
                  <a:srgbClr val="505050"/>
                </a:solidFill>
                <a:latin typeface="Segoe UI"/>
                <a:cs typeface="Segoe UI"/>
              </a:rPr>
              <a:t> </a:t>
            </a:r>
            <a:r>
              <a:rPr sz="800" spc="-10">
                <a:solidFill>
                  <a:srgbClr val="505050"/>
                </a:solidFill>
                <a:latin typeface="Segoe UI"/>
                <a:cs typeface="Segoe UI"/>
              </a:rPr>
              <a:t>Platinum</a:t>
            </a:r>
            <a:endParaRPr sz="800">
              <a:latin typeface="Segoe UI"/>
              <a:cs typeface="Segoe UI"/>
            </a:endParaRPr>
          </a:p>
        </p:txBody>
      </p:sp>
      <p:sp>
        <p:nvSpPr>
          <p:cNvPr id="12" name="object 10">
            <a:extLst>
              <a:ext uri="{FF2B5EF4-FFF2-40B4-BE49-F238E27FC236}">
                <a16:creationId xmlns:a16="http://schemas.microsoft.com/office/drawing/2014/main" id="{448ECF0A-8772-78E3-5645-4CE4EC039B5A}"/>
              </a:ext>
            </a:extLst>
          </p:cNvPr>
          <p:cNvSpPr txBox="1"/>
          <p:nvPr/>
        </p:nvSpPr>
        <p:spPr>
          <a:xfrm>
            <a:off x="4790494" y="3488553"/>
            <a:ext cx="664845" cy="283860"/>
          </a:xfrm>
          <a:prstGeom prst="rect">
            <a:avLst/>
          </a:prstGeom>
        </p:spPr>
        <p:txBody>
          <a:bodyPr vert="horz" wrap="square" lIns="0" tIns="12700" rIns="0" bIns="0" rtlCol="0">
            <a:spAutoFit/>
          </a:bodyPr>
          <a:lstStyle/>
          <a:p>
            <a:pPr marL="108585" marR="5080" indent="-96520" algn="r">
              <a:lnSpc>
                <a:spcPct val="114500"/>
              </a:lnSpc>
              <a:spcBef>
                <a:spcPts val="100"/>
              </a:spcBef>
            </a:pPr>
            <a:r>
              <a:rPr sz="800" spc="-10">
                <a:solidFill>
                  <a:srgbClr val="505050"/>
                </a:solidFill>
                <a:latin typeface="+mj-lt"/>
                <a:cs typeface="SegoeUI-Semibold"/>
              </a:rPr>
              <a:t>WHAT'S</a:t>
            </a:r>
            <a:r>
              <a:rPr sz="800" spc="-5">
                <a:solidFill>
                  <a:srgbClr val="505050"/>
                </a:solidFill>
                <a:latin typeface="+mj-lt"/>
                <a:cs typeface="SegoeUI-Semibold"/>
              </a:rPr>
              <a:t> </a:t>
            </a:r>
            <a:r>
              <a:rPr sz="800" spc="-25">
                <a:solidFill>
                  <a:srgbClr val="505050"/>
                </a:solidFill>
                <a:latin typeface="+mj-lt"/>
                <a:cs typeface="SegoeUI-Semibold"/>
              </a:rPr>
              <a:t>IN</a:t>
            </a:r>
            <a:r>
              <a:rPr sz="800">
                <a:solidFill>
                  <a:srgbClr val="505050"/>
                </a:solidFill>
                <a:latin typeface="+mj-lt"/>
                <a:cs typeface="SegoeUI-Semibold"/>
              </a:rPr>
              <a:t> THE</a:t>
            </a:r>
            <a:r>
              <a:rPr sz="800" spc="5">
                <a:solidFill>
                  <a:srgbClr val="505050"/>
                </a:solidFill>
                <a:latin typeface="+mj-lt"/>
                <a:cs typeface="SegoeUI-Semibold"/>
              </a:rPr>
              <a:t> </a:t>
            </a:r>
            <a:r>
              <a:rPr sz="800" spc="-25">
                <a:solidFill>
                  <a:srgbClr val="505050"/>
                </a:solidFill>
                <a:latin typeface="+mj-lt"/>
                <a:cs typeface="SegoeUI-Semibold"/>
              </a:rPr>
              <a:t>BOX</a:t>
            </a:r>
            <a:endParaRPr sz="800">
              <a:latin typeface="+mj-lt"/>
              <a:cs typeface="SegoeUI-Semibold"/>
            </a:endParaRPr>
          </a:p>
        </p:txBody>
      </p:sp>
      <p:sp>
        <p:nvSpPr>
          <p:cNvPr id="14" name="object 11">
            <a:extLst>
              <a:ext uri="{FF2B5EF4-FFF2-40B4-BE49-F238E27FC236}">
                <a16:creationId xmlns:a16="http://schemas.microsoft.com/office/drawing/2014/main" id="{7A41934F-610E-0FFE-D08D-8D3170E56679}"/>
              </a:ext>
            </a:extLst>
          </p:cNvPr>
          <p:cNvSpPr txBox="1"/>
          <p:nvPr/>
        </p:nvSpPr>
        <p:spPr>
          <a:xfrm>
            <a:off x="5706886" y="3488421"/>
            <a:ext cx="852169" cy="304800"/>
          </a:xfrm>
          <a:prstGeom prst="rect">
            <a:avLst/>
          </a:prstGeom>
        </p:spPr>
        <p:txBody>
          <a:bodyPr vert="horz" wrap="square" lIns="0" tIns="12700" rIns="0" bIns="0" rtlCol="0">
            <a:spAutoFit/>
          </a:bodyPr>
          <a:lstStyle/>
          <a:p>
            <a:pPr marL="12700" marR="5080">
              <a:lnSpc>
                <a:spcPct val="114599"/>
              </a:lnSpc>
              <a:spcBef>
                <a:spcPts val="100"/>
              </a:spcBef>
            </a:pPr>
            <a:r>
              <a:rPr sz="800" spc="-10">
                <a:solidFill>
                  <a:srgbClr val="505050"/>
                </a:solidFill>
                <a:latin typeface="Segoe UI"/>
                <a:cs typeface="Segoe UI"/>
              </a:rPr>
              <a:t>Surface</a:t>
            </a:r>
            <a:r>
              <a:rPr sz="800" spc="-40">
                <a:solidFill>
                  <a:srgbClr val="505050"/>
                </a:solidFill>
                <a:latin typeface="Segoe UI"/>
                <a:cs typeface="Segoe UI"/>
              </a:rPr>
              <a:t> </a:t>
            </a:r>
            <a:r>
              <a:rPr sz="800" spc="-10">
                <a:solidFill>
                  <a:srgbClr val="505050"/>
                </a:solidFill>
                <a:latin typeface="Segoe UI"/>
                <a:cs typeface="Segoe UI"/>
              </a:rPr>
              <a:t>Hub</a:t>
            </a:r>
            <a:r>
              <a:rPr sz="800" spc="-35">
                <a:solidFill>
                  <a:srgbClr val="505050"/>
                </a:solidFill>
                <a:latin typeface="Segoe UI"/>
                <a:cs typeface="Segoe UI"/>
              </a:rPr>
              <a:t> </a:t>
            </a:r>
            <a:r>
              <a:rPr sz="800">
                <a:solidFill>
                  <a:srgbClr val="505050"/>
                </a:solidFill>
                <a:latin typeface="Segoe UI"/>
                <a:cs typeface="Segoe UI"/>
              </a:rPr>
              <a:t>3</a:t>
            </a:r>
            <a:r>
              <a:rPr sz="800" spc="-40">
                <a:solidFill>
                  <a:srgbClr val="505050"/>
                </a:solidFill>
                <a:latin typeface="Segoe UI"/>
                <a:cs typeface="Segoe UI"/>
              </a:rPr>
              <a:t> Pack</a:t>
            </a:r>
            <a:r>
              <a:rPr sz="800" spc="-10">
                <a:solidFill>
                  <a:srgbClr val="505050"/>
                </a:solidFill>
                <a:latin typeface="Segoe UI"/>
                <a:cs typeface="Segoe UI"/>
              </a:rPr>
              <a:t> Setup</a:t>
            </a:r>
            <a:r>
              <a:rPr sz="800" spc="-45">
                <a:solidFill>
                  <a:srgbClr val="505050"/>
                </a:solidFill>
                <a:latin typeface="Segoe UI"/>
                <a:cs typeface="Segoe UI"/>
              </a:rPr>
              <a:t> </a:t>
            </a:r>
            <a:r>
              <a:rPr sz="800" spc="-20">
                <a:solidFill>
                  <a:srgbClr val="505050"/>
                </a:solidFill>
                <a:latin typeface="Segoe UI"/>
                <a:cs typeface="Segoe UI"/>
              </a:rPr>
              <a:t>Guide</a:t>
            </a:r>
            <a:endParaRPr sz="800">
              <a:latin typeface="Segoe UI"/>
              <a:cs typeface="Segoe UI"/>
            </a:endParaRPr>
          </a:p>
        </p:txBody>
      </p:sp>
      <p:sp>
        <p:nvSpPr>
          <p:cNvPr id="17" name="object 12">
            <a:extLst>
              <a:ext uri="{FF2B5EF4-FFF2-40B4-BE49-F238E27FC236}">
                <a16:creationId xmlns:a16="http://schemas.microsoft.com/office/drawing/2014/main" id="{62FC9580-D9EA-A521-DBF7-90D31C215B83}"/>
              </a:ext>
            </a:extLst>
          </p:cNvPr>
          <p:cNvSpPr txBox="1"/>
          <p:nvPr/>
        </p:nvSpPr>
        <p:spPr>
          <a:xfrm>
            <a:off x="4817988" y="3965433"/>
            <a:ext cx="664845" cy="135935"/>
          </a:xfrm>
          <a:prstGeom prst="rect">
            <a:avLst/>
          </a:prstGeom>
        </p:spPr>
        <p:txBody>
          <a:bodyPr vert="horz" wrap="square" lIns="0" tIns="12700" rIns="0" bIns="0" rtlCol="0">
            <a:spAutoFit/>
          </a:bodyPr>
          <a:lstStyle/>
          <a:p>
            <a:pPr marL="38100" algn="r">
              <a:lnSpc>
                <a:spcPct val="100000"/>
              </a:lnSpc>
              <a:spcBef>
                <a:spcPts val="100"/>
              </a:spcBef>
            </a:pPr>
            <a:r>
              <a:rPr sz="800" spc="-10" dirty="0">
                <a:solidFill>
                  <a:srgbClr val="505050"/>
                </a:solidFill>
                <a:latin typeface="+mj-lt"/>
                <a:cs typeface="SegoeUI-Semibold"/>
              </a:rPr>
              <a:t>WARRANTY</a:t>
            </a:r>
            <a:r>
              <a:rPr sz="675" spc="-15" baseline="30864" dirty="0">
                <a:solidFill>
                  <a:srgbClr val="505050"/>
                </a:solidFill>
                <a:latin typeface="+mj-lt"/>
                <a:cs typeface="SegoeUI-Semibold"/>
              </a:rPr>
              <a:t>4</a:t>
            </a:r>
            <a:endParaRPr sz="675" baseline="30864" dirty="0">
              <a:latin typeface="+mj-lt"/>
              <a:cs typeface="SegoeUI-Semibold"/>
            </a:endParaRPr>
          </a:p>
        </p:txBody>
      </p:sp>
      <p:sp>
        <p:nvSpPr>
          <p:cNvPr id="19" name="object 13">
            <a:extLst>
              <a:ext uri="{FF2B5EF4-FFF2-40B4-BE49-F238E27FC236}">
                <a16:creationId xmlns:a16="http://schemas.microsoft.com/office/drawing/2014/main" id="{CE9E5481-04D8-8377-F722-C62785DE9619}"/>
              </a:ext>
            </a:extLst>
          </p:cNvPr>
          <p:cNvSpPr txBox="1"/>
          <p:nvPr/>
        </p:nvSpPr>
        <p:spPr>
          <a:xfrm>
            <a:off x="5706871" y="3965400"/>
            <a:ext cx="145034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505050"/>
                </a:solidFill>
                <a:latin typeface="Segoe UI"/>
                <a:cs typeface="Segoe UI"/>
              </a:rPr>
              <a:t>1-</a:t>
            </a:r>
            <a:r>
              <a:rPr sz="800" spc="-10" dirty="0">
                <a:solidFill>
                  <a:srgbClr val="505050"/>
                </a:solidFill>
                <a:latin typeface="Segoe UI"/>
                <a:cs typeface="Segoe UI"/>
              </a:rPr>
              <a:t>year limited </a:t>
            </a:r>
            <a:r>
              <a:rPr sz="800" spc="-20" dirty="0">
                <a:solidFill>
                  <a:srgbClr val="505050"/>
                </a:solidFill>
                <a:latin typeface="Segoe UI"/>
                <a:cs typeface="Segoe UI"/>
              </a:rPr>
              <a:t>hardware</a:t>
            </a:r>
            <a:r>
              <a:rPr sz="800" spc="-10" dirty="0">
                <a:solidFill>
                  <a:srgbClr val="505050"/>
                </a:solidFill>
                <a:latin typeface="Segoe UI"/>
                <a:cs typeface="Segoe UI"/>
              </a:rPr>
              <a:t> warranty</a:t>
            </a:r>
            <a:endParaRPr sz="800" dirty="0">
              <a:latin typeface="Segoe UI"/>
              <a:cs typeface="Segoe UI"/>
            </a:endParaRPr>
          </a:p>
        </p:txBody>
      </p:sp>
      <p:sp>
        <p:nvSpPr>
          <p:cNvPr id="27" name="object 14">
            <a:extLst>
              <a:ext uri="{FF2B5EF4-FFF2-40B4-BE49-F238E27FC236}">
                <a16:creationId xmlns:a16="http://schemas.microsoft.com/office/drawing/2014/main" id="{61D66DF2-DF6E-8ECD-5B01-AD4318C827C0}"/>
              </a:ext>
            </a:extLst>
          </p:cNvPr>
          <p:cNvSpPr txBox="1"/>
          <p:nvPr/>
        </p:nvSpPr>
        <p:spPr>
          <a:xfrm>
            <a:off x="1385385" y="1800680"/>
            <a:ext cx="598805" cy="135935"/>
          </a:xfrm>
          <a:prstGeom prst="rect">
            <a:avLst/>
          </a:prstGeom>
        </p:spPr>
        <p:txBody>
          <a:bodyPr vert="horz" wrap="square" lIns="0" tIns="12700" rIns="0" bIns="0" rtlCol="0">
            <a:spAutoFit/>
          </a:bodyPr>
          <a:lstStyle/>
          <a:p>
            <a:pPr marL="12700" algn="r">
              <a:lnSpc>
                <a:spcPct val="100000"/>
              </a:lnSpc>
              <a:spcBef>
                <a:spcPts val="100"/>
              </a:spcBef>
            </a:pPr>
            <a:r>
              <a:rPr sz="800" spc="-10" dirty="0">
                <a:solidFill>
                  <a:srgbClr val="505050"/>
                </a:solidFill>
                <a:latin typeface="+mj-lt"/>
                <a:cs typeface="SegoeUI-Semibold"/>
              </a:rPr>
              <a:t>PROCESSOR</a:t>
            </a:r>
            <a:endParaRPr sz="800" dirty="0">
              <a:latin typeface="+mj-lt"/>
              <a:cs typeface="SegoeUI-Semibold"/>
            </a:endParaRPr>
          </a:p>
        </p:txBody>
      </p:sp>
      <p:sp>
        <p:nvSpPr>
          <p:cNvPr id="28" name="object 15">
            <a:extLst>
              <a:ext uri="{FF2B5EF4-FFF2-40B4-BE49-F238E27FC236}">
                <a16:creationId xmlns:a16="http://schemas.microsoft.com/office/drawing/2014/main" id="{41442C26-5AF7-577D-97CA-0A0604DFB4F0}"/>
              </a:ext>
            </a:extLst>
          </p:cNvPr>
          <p:cNvSpPr txBox="1"/>
          <p:nvPr/>
        </p:nvSpPr>
        <p:spPr>
          <a:xfrm>
            <a:off x="2195530" y="1800680"/>
            <a:ext cx="317500"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505050"/>
                </a:solidFill>
                <a:latin typeface="Segoe UI"/>
                <a:cs typeface="Segoe UI"/>
              </a:rPr>
              <a:t>Intel</a:t>
            </a:r>
            <a:r>
              <a:rPr sz="800" spc="-45" dirty="0">
                <a:solidFill>
                  <a:srgbClr val="505050"/>
                </a:solidFill>
                <a:latin typeface="Segoe UI"/>
                <a:cs typeface="Segoe UI"/>
              </a:rPr>
              <a:t> </a:t>
            </a:r>
            <a:r>
              <a:rPr sz="800" spc="-25" dirty="0">
                <a:solidFill>
                  <a:srgbClr val="505050"/>
                </a:solidFill>
                <a:latin typeface="Segoe UI"/>
                <a:cs typeface="Segoe UI"/>
              </a:rPr>
              <a:t>i5</a:t>
            </a:r>
            <a:endParaRPr sz="800" dirty="0">
              <a:latin typeface="Segoe UI"/>
              <a:cs typeface="Segoe UI"/>
            </a:endParaRPr>
          </a:p>
        </p:txBody>
      </p:sp>
      <p:sp>
        <p:nvSpPr>
          <p:cNvPr id="29" name="object 16">
            <a:extLst>
              <a:ext uri="{FF2B5EF4-FFF2-40B4-BE49-F238E27FC236}">
                <a16:creationId xmlns:a16="http://schemas.microsoft.com/office/drawing/2014/main" id="{88FB89AB-BA1F-8A3B-E8A0-E2F0D67B7F8D}"/>
              </a:ext>
            </a:extLst>
          </p:cNvPr>
          <p:cNvSpPr txBox="1"/>
          <p:nvPr/>
        </p:nvSpPr>
        <p:spPr>
          <a:xfrm>
            <a:off x="1465951" y="2120211"/>
            <a:ext cx="518159"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GRAPHICS</a:t>
            </a:r>
            <a:endParaRPr sz="800">
              <a:latin typeface="+mj-lt"/>
              <a:cs typeface="SegoeUI-Semibold"/>
            </a:endParaRPr>
          </a:p>
        </p:txBody>
      </p:sp>
      <p:sp>
        <p:nvSpPr>
          <p:cNvPr id="30" name="object 17">
            <a:extLst>
              <a:ext uri="{FF2B5EF4-FFF2-40B4-BE49-F238E27FC236}">
                <a16:creationId xmlns:a16="http://schemas.microsoft.com/office/drawing/2014/main" id="{421DF59C-0199-3AF2-3696-523D0369B58B}"/>
              </a:ext>
            </a:extLst>
          </p:cNvPr>
          <p:cNvSpPr txBox="1"/>
          <p:nvPr/>
        </p:nvSpPr>
        <p:spPr>
          <a:xfrm>
            <a:off x="2195530" y="2120211"/>
            <a:ext cx="238125" cy="147320"/>
          </a:xfrm>
          <a:prstGeom prst="rect">
            <a:avLst/>
          </a:prstGeom>
        </p:spPr>
        <p:txBody>
          <a:bodyPr vert="horz" wrap="square" lIns="0" tIns="12700" rIns="0" bIns="0" rtlCol="0">
            <a:spAutoFit/>
          </a:bodyPr>
          <a:lstStyle/>
          <a:p>
            <a:pPr marL="12700">
              <a:lnSpc>
                <a:spcPct val="100000"/>
              </a:lnSpc>
              <a:spcBef>
                <a:spcPts val="100"/>
              </a:spcBef>
            </a:pPr>
            <a:r>
              <a:rPr sz="800" spc="-20">
                <a:solidFill>
                  <a:srgbClr val="515151"/>
                </a:solidFill>
                <a:latin typeface="Segoe UI"/>
                <a:cs typeface="Segoe UI"/>
              </a:rPr>
              <a:t>iGPU</a:t>
            </a:r>
            <a:endParaRPr sz="800">
              <a:latin typeface="Segoe UI"/>
              <a:cs typeface="Segoe UI"/>
            </a:endParaRPr>
          </a:p>
        </p:txBody>
      </p:sp>
      <p:sp>
        <p:nvSpPr>
          <p:cNvPr id="31" name="object 18">
            <a:extLst>
              <a:ext uri="{FF2B5EF4-FFF2-40B4-BE49-F238E27FC236}">
                <a16:creationId xmlns:a16="http://schemas.microsoft.com/office/drawing/2014/main" id="{E3057A8E-2AAE-D9E5-0DA0-ED3671D27F72}"/>
              </a:ext>
            </a:extLst>
          </p:cNvPr>
          <p:cNvSpPr txBox="1"/>
          <p:nvPr/>
        </p:nvSpPr>
        <p:spPr>
          <a:xfrm>
            <a:off x="983294" y="2422067"/>
            <a:ext cx="1024634" cy="283860"/>
          </a:xfrm>
          <a:prstGeom prst="rect">
            <a:avLst/>
          </a:prstGeom>
        </p:spPr>
        <p:txBody>
          <a:bodyPr vert="horz" wrap="square" lIns="0" tIns="12700" rIns="0" bIns="0" rtlCol="0">
            <a:spAutoFit/>
          </a:bodyPr>
          <a:lstStyle/>
          <a:p>
            <a:pPr marL="38100" marR="30480" indent="273685" algn="r">
              <a:lnSpc>
                <a:spcPct val="114500"/>
              </a:lnSpc>
              <a:spcBef>
                <a:spcPts val="100"/>
              </a:spcBef>
            </a:pPr>
            <a:r>
              <a:rPr sz="800" spc="-10">
                <a:solidFill>
                  <a:srgbClr val="505050"/>
                </a:solidFill>
                <a:latin typeface="+mj-lt"/>
                <a:cs typeface="SegoeUI-Semibold"/>
              </a:rPr>
              <a:t>MEMORY </a:t>
            </a:r>
            <a:r>
              <a:rPr sz="800">
                <a:solidFill>
                  <a:srgbClr val="505050"/>
                </a:solidFill>
                <a:latin typeface="+mj-lt"/>
                <a:cs typeface="SegoeUI-Semibold"/>
              </a:rPr>
              <a:t>AND</a:t>
            </a:r>
            <a:r>
              <a:rPr sz="800" spc="-5">
                <a:solidFill>
                  <a:srgbClr val="505050"/>
                </a:solidFill>
                <a:latin typeface="+mj-lt"/>
                <a:cs typeface="SegoeUI-Semibold"/>
              </a:rPr>
              <a:t> </a:t>
            </a:r>
            <a:r>
              <a:rPr sz="800" spc="-10">
                <a:solidFill>
                  <a:srgbClr val="505050"/>
                </a:solidFill>
                <a:latin typeface="+mj-lt"/>
                <a:cs typeface="SegoeUI-Semibold"/>
              </a:rPr>
              <a:t>STORAGE</a:t>
            </a:r>
            <a:r>
              <a:rPr sz="675" spc="-15" baseline="30864">
                <a:solidFill>
                  <a:srgbClr val="505050"/>
                </a:solidFill>
                <a:latin typeface="+mj-lt"/>
                <a:cs typeface="SegoeUI-Semibold"/>
              </a:rPr>
              <a:t>1</a:t>
            </a:r>
            <a:endParaRPr sz="675" baseline="30864">
              <a:latin typeface="+mj-lt"/>
              <a:cs typeface="SegoeUI-Semibold"/>
            </a:endParaRPr>
          </a:p>
        </p:txBody>
      </p:sp>
      <p:sp>
        <p:nvSpPr>
          <p:cNvPr id="32" name="object 19">
            <a:extLst>
              <a:ext uri="{FF2B5EF4-FFF2-40B4-BE49-F238E27FC236}">
                <a16:creationId xmlns:a16="http://schemas.microsoft.com/office/drawing/2014/main" id="{0D50BDC3-DB1D-35EC-0583-21C88B4B5F5D}"/>
              </a:ext>
            </a:extLst>
          </p:cNvPr>
          <p:cNvSpPr txBox="1"/>
          <p:nvPr/>
        </p:nvSpPr>
        <p:spPr>
          <a:xfrm>
            <a:off x="2195474" y="2421859"/>
            <a:ext cx="711835" cy="304800"/>
          </a:xfrm>
          <a:prstGeom prst="rect">
            <a:avLst/>
          </a:prstGeom>
        </p:spPr>
        <p:txBody>
          <a:bodyPr vert="horz" wrap="square" lIns="0" tIns="30480" rIns="0" bIns="0" rtlCol="0">
            <a:spAutoFit/>
          </a:bodyPr>
          <a:lstStyle/>
          <a:p>
            <a:pPr marL="12700">
              <a:lnSpc>
                <a:spcPct val="100000"/>
              </a:lnSpc>
              <a:spcBef>
                <a:spcPts val="240"/>
              </a:spcBef>
            </a:pPr>
            <a:r>
              <a:rPr sz="800" spc="-20">
                <a:solidFill>
                  <a:srgbClr val="505050"/>
                </a:solidFill>
                <a:latin typeface="Segoe UI"/>
                <a:cs typeface="Segoe UI"/>
              </a:rPr>
              <a:t>Memory: </a:t>
            </a:r>
            <a:r>
              <a:rPr sz="800">
                <a:solidFill>
                  <a:srgbClr val="505050"/>
                </a:solidFill>
                <a:latin typeface="Segoe UI"/>
                <a:cs typeface="Segoe UI"/>
              </a:rPr>
              <a:t>32</a:t>
            </a:r>
            <a:r>
              <a:rPr sz="800" spc="-20">
                <a:solidFill>
                  <a:srgbClr val="505050"/>
                </a:solidFill>
                <a:latin typeface="Segoe UI"/>
                <a:cs typeface="Segoe UI"/>
              </a:rPr>
              <a:t> </a:t>
            </a:r>
            <a:r>
              <a:rPr sz="800" spc="-25">
                <a:solidFill>
                  <a:srgbClr val="505050"/>
                </a:solidFill>
                <a:latin typeface="Segoe UI"/>
                <a:cs typeface="Segoe UI"/>
              </a:rPr>
              <a:t>GB</a:t>
            </a:r>
            <a:endParaRPr sz="800">
              <a:latin typeface="Segoe UI"/>
              <a:cs typeface="Segoe UI"/>
            </a:endParaRPr>
          </a:p>
          <a:p>
            <a:pPr marL="12700">
              <a:lnSpc>
                <a:spcPct val="100000"/>
              </a:lnSpc>
              <a:spcBef>
                <a:spcPts val="140"/>
              </a:spcBef>
            </a:pPr>
            <a:r>
              <a:rPr sz="800" spc="-20">
                <a:solidFill>
                  <a:srgbClr val="505050"/>
                </a:solidFill>
                <a:latin typeface="Segoe UI"/>
                <a:cs typeface="Segoe UI"/>
              </a:rPr>
              <a:t>Storage:</a:t>
            </a:r>
            <a:r>
              <a:rPr sz="800" spc="-15">
                <a:solidFill>
                  <a:srgbClr val="505050"/>
                </a:solidFill>
                <a:latin typeface="Segoe UI"/>
                <a:cs typeface="Segoe UI"/>
              </a:rPr>
              <a:t> </a:t>
            </a:r>
            <a:r>
              <a:rPr sz="800" spc="-10">
                <a:solidFill>
                  <a:srgbClr val="505050"/>
                </a:solidFill>
                <a:latin typeface="Segoe UI"/>
                <a:cs typeface="Segoe UI"/>
              </a:rPr>
              <a:t>512 </a:t>
            </a:r>
            <a:r>
              <a:rPr sz="800" spc="-25">
                <a:solidFill>
                  <a:srgbClr val="505050"/>
                </a:solidFill>
                <a:latin typeface="Segoe UI"/>
                <a:cs typeface="Segoe UI"/>
              </a:rPr>
              <a:t>GB</a:t>
            </a:r>
            <a:endParaRPr sz="800">
              <a:latin typeface="Segoe UI"/>
              <a:cs typeface="Segoe UI"/>
            </a:endParaRPr>
          </a:p>
        </p:txBody>
      </p:sp>
      <p:sp>
        <p:nvSpPr>
          <p:cNvPr id="33" name="object 20">
            <a:extLst>
              <a:ext uri="{FF2B5EF4-FFF2-40B4-BE49-F238E27FC236}">
                <a16:creationId xmlns:a16="http://schemas.microsoft.com/office/drawing/2014/main" id="{62AB8970-4596-3575-7600-37A95F2321FB}"/>
              </a:ext>
            </a:extLst>
          </p:cNvPr>
          <p:cNvSpPr txBox="1"/>
          <p:nvPr/>
        </p:nvSpPr>
        <p:spPr>
          <a:xfrm>
            <a:off x="1482729" y="2881125"/>
            <a:ext cx="527050" cy="283860"/>
          </a:xfrm>
          <a:prstGeom prst="rect">
            <a:avLst/>
          </a:prstGeom>
        </p:spPr>
        <p:txBody>
          <a:bodyPr vert="horz" wrap="square" lIns="0" tIns="12700" rIns="0" bIns="0" rtlCol="0">
            <a:spAutoFit/>
          </a:bodyPr>
          <a:lstStyle/>
          <a:p>
            <a:pPr marL="69215" marR="30480" indent="-31750" algn="r">
              <a:lnSpc>
                <a:spcPct val="114599"/>
              </a:lnSpc>
              <a:spcBef>
                <a:spcPts val="100"/>
              </a:spcBef>
            </a:pPr>
            <a:r>
              <a:rPr sz="800">
                <a:solidFill>
                  <a:srgbClr val="505050"/>
                </a:solidFill>
                <a:latin typeface="+mj-lt"/>
                <a:cs typeface="SegoeUI-Semibold"/>
              </a:rPr>
              <a:t>SIZE</a:t>
            </a:r>
            <a:r>
              <a:rPr sz="800" spc="25">
                <a:solidFill>
                  <a:srgbClr val="505050"/>
                </a:solidFill>
                <a:latin typeface="+mj-lt"/>
                <a:cs typeface="SegoeUI-Semibold"/>
              </a:rPr>
              <a:t> </a:t>
            </a:r>
            <a:r>
              <a:rPr sz="800" spc="-25">
                <a:solidFill>
                  <a:srgbClr val="505050"/>
                </a:solidFill>
                <a:latin typeface="+mj-lt"/>
                <a:cs typeface="SegoeUI-Semibold"/>
              </a:rPr>
              <a:t>AND</a:t>
            </a:r>
            <a:r>
              <a:rPr sz="800" spc="-10">
                <a:solidFill>
                  <a:srgbClr val="505050"/>
                </a:solidFill>
                <a:latin typeface="+mj-lt"/>
                <a:cs typeface="SegoeUI-Semibold"/>
              </a:rPr>
              <a:t> WEIGHT</a:t>
            </a:r>
            <a:r>
              <a:rPr sz="675" spc="-15" baseline="30864">
                <a:solidFill>
                  <a:srgbClr val="505050"/>
                </a:solidFill>
                <a:latin typeface="+mj-lt"/>
                <a:cs typeface="SegoeUI-Semibold"/>
              </a:rPr>
              <a:t>2</a:t>
            </a:r>
            <a:endParaRPr sz="675" baseline="30864">
              <a:latin typeface="+mj-lt"/>
              <a:cs typeface="SegoeUI-Semibold"/>
            </a:endParaRPr>
          </a:p>
        </p:txBody>
      </p:sp>
      <p:sp>
        <p:nvSpPr>
          <p:cNvPr id="34" name="object 21">
            <a:extLst>
              <a:ext uri="{FF2B5EF4-FFF2-40B4-BE49-F238E27FC236}">
                <a16:creationId xmlns:a16="http://schemas.microsoft.com/office/drawing/2014/main" id="{270F0901-488B-C896-7A60-2E6C0C1005E1}"/>
              </a:ext>
            </a:extLst>
          </p:cNvPr>
          <p:cNvSpPr txBox="1"/>
          <p:nvPr/>
        </p:nvSpPr>
        <p:spPr>
          <a:xfrm>
            <a:off x="2195485" y="2881058"/>
            <a:ext cx="1439545" cy="444500"/>
          </a:xfrm>
          <a:prstGeom prst="rect">
            <a:avLst/>
          </a:prstGeom>
        </p:spPr>
        <p:txBody>
          <a:bodyPr vert="horz" wrap="square" lIns="0" tIns="12700" rIns="0" bIns="0" rtlCol="0">
            <a:spAutoFit/>
          </a:bodyPr>
          <a:lstStyle/>
          <a:p>
            <a:pPr marL="12700" marR="5080">
              <a:lnSpc>
                <a:spcPct val="114599"/>
              </a:lnSpc>
              <a:spcBef>
                <a:spcPts val="100"/>
              </a:spcBef>
            </a:pPr>
            <a:r>
              <a:rPr sz="800" spc="-20">
                <a:solidFill>
                  <a:srgbClr val="505050"/>
                </a:solidFill>
                <a:latin typeface="Segoe UI"/>
                <a:cs typeface="Segoe UI"/>
              </a:rPr>
              <a:t>Dimensions:</a:t>
            </a:r>
            <a:r>
              <a:rPr sz="800" spc="-15">
                <a:solidFill>
                  <a:srgbClr val="505050"/>
                </a:solidFill>
                <a:latin typeface="Segoe UI"/>
                <a:cs typeface="Segoe UI"/>
              </a:rPr>
              <a:t> </a:t>
            </a:r>
            <a:r>
              <a:rPr sz="800" spc="-10">
                <a:solidFill>
                  <a:srgbClr val="505050"/>
                </a:solidFill>
                <a:latin typeface="Segoe UI"/>
                <a:cs typeface="Segoe UI"/>
              </a:rPr>
              <a:t>10.8in</a:t>
            </a:r>
            <a:r>
              <a:rPr sz="800" spc="-15">
                <a:solidFill>
                  <a:srgbClr val="505050"/>
                </a:solidFill>
                <a:latin typeface="Segoe UI"/>
                <a:cs typeface="Segoe UI"/>
              </a:rPr>
              <a:t> </a:t>
            </a:r>
            <a:r>
              <a:rPr sz="800">
                <a:solidFill>
                  <a:srgbClr val="505050"/>
                </a:solidFill>
                <a:latin typeface="Segoe UI"/>
                <a:cs typeface="Segoe UI"/>
              </a:rPr>
              <a:t>x</a:t>
            </a:r>
            <a:r>
              <a:rPr sz="800" spc="-15">
                <a:solidFill>
                  <a:srgbClr val="505050"/>
                </a:solidFill>
                <a:latin typeface="Segoe UI"/>
                <a:cs typeface="Segoe UI"/>
              </a:rPr>
              <a:t> </a:t>
            </a:r>
            <a:r>
              <a:rPr sz="800" spc="-10">
                <a:solidFill>
                  <a:srgbClr val="505050"/>
                </a:solidFill>
                <a:latin typeface="Segoe UI"/>
                <a:cs typeface="Segoe UI"/>
              </a:rPr>
              <a:t>8.7in</a:t>
            </a:r>
            <a:r>
              <a:rPr sz="800" spc="-15">
                <a:solidFill>
                  <a:srgbClr val="505050"/>
                </a:solidFill>
                <a:latin typeface="Segoe UI"/>
                <a:cs typeface="Segoe UI"/>
              </a:rPr>
              <a:t> </a:t>
            </a:r>
            <a:r>
              <a:rPr sz="800">
                <a:solidFill>
                  <a:srgbClr val="505050"/>
                </a:solidFill>
                <a:latin typeface="Segoe UI"/>
                <a:cs typeface="Segoe UI"/>
              </a:rPr>
              <a:t>x</a:t>
            </a:r>
            <a:r>
              <a:rPr sz="800" spc="-15">
                <a:solidFill>
                  <a:srgbClr val="505050"/>
                </a:solidFill>
                <a:latin typeface="Segoe UI"/>
                <a:cs typeface="Segoe UI"/>
              </a:rPr>
              <a:t> </a:t>
            </a:r>
            <a:r>
              <a:rPr sz="800" spc="-25">
                <a:solidFill>
                  <a:srgbClr val="505050"/>
                </a:solidFill>
                <a:latin typeface="Segoe UI"/>
                <a:cs typeface="Segoe UI"/>
              </a:rPr>
              <a:t>1.3in</a:t>
            </a:r>
            <a:r>
              <a:rPr sz="800" spc="500">
                <a:solidFill>
                  <a:srgbClr val="505050"/>
                </a:solidFill>
                <a:latin typeface="Segoe UI"/>
                <a:cs typeface="Segoe UI"/>
              </a:rPr>
              <a:t> </a:t>
            </a:r>
            <a:r>
              <a:rPr sz="800" spc="-25">
                <a:solidFill>
                  <a:srgbClr val="505050"/>
                </a:solidFill>
                <a:latin typeface="Segoe UI"/>
                <a:cs typeface="Segoe UI"/>
              </a:rPr>
              <a:t>(275mm</a:t>
            </a:r>
            <a:r>
              <a:rPr sz="800" spc="-20">
                <a:solidFill>
                  <a:srgbClr val="505050"/>
                </a:solidFill>
                <a:latin typeface="Segoe UI"/>
                <a:cs typeface="Segoe UI"/>
              </a:rPr>
              <a:t> </a:t>
            </a:r>
            <a:r>
              <a:rPr sz="800">
                <a:solidFill>
                  <a:srgbClr val="505050"/>
                </a:solidFill>
                <a:latin typeface="Segoe UI"/>
                <a:cs typeface="Segoe UI"/>
              </a:rPr>
              <a:t>x</a:t>
            </a:r>
            <a:r>
              <a:rPr sz="800" spc="-15">
                <a:solidFill>
                  <a:srgbClr val="505050"/>
                </a:solidFill>
                <a:latin typeface="Segoe UI"/>
                <a:cs typeface="Segoe UI"/>
              </a:rPr>
              <a:t> </a:t>
            </a:r>
            <a:r>
              <a:rPr sz="800" spc="-25">
                <a:solidFill>
                  <a:srgbClr val="505050"/>
                </a:solidFill>
                <a:latin typeface="Segoe UI"/>
                <a:cs typeface="Segoe UI"/>
              </a:rPr>
              <a:t>220mm</a:t>
            </a:r>
            <a:r>
              <a:rPr sz="800" spc="-15">
                <a:solidFill>
                  <a:srgbClr val="505050"/>
                </a:solidFill>
                <a:latin typeface="Segoe UI"/>
                <a:cs typeface="Segoe UI"/>
              </a:rPr>
              <a:t> </a:t>
            </a:r>
            <a:r>
              <a:rPr sz="800">
                <a:solidFill>
                  <a:srgbClr val="505050"/>
                </a:solidFill>
                <a:latin typeface="Segoe UI"/>
                <a:cs typeface="Segoe UI"/>
              </a:rPr>
              <a:t>x</a:t>
            </a:r>
            <a:r>
              <a:rPr sz="800" spc="-15">
                <a:solidFill>
                  <a:srgbClr val="505050"/>
                </a:solidFill>
                <a:latin typeface="Segoe UI"/>
                <a:cs typeface="Segoe UI"/>
              </a:rPr>
              <a:t> </a:t>
            </a:r>
            <a:r>
              <a:rPr sz="800" spc="-10">
                <a:solidFill>
                  <a:srgbClr val="505050"/>
                </a:solidFill>
                <a:latin typeface="Segoe UI"/>
                <a:cs typeface="Segoe UI"/>
              </a:rPr>
              <a:t>32mm) </a:t>
            </a:r>
            <a:r>
              <a:rPr sz="800" spc="-20">
                <a:solidFill>
                  <a:srgbClr val="505050"/>
                </a:solidFill>
                <a:latin typeface="Segoe UI"/>
                <a:cs typeface="Segoe UI"/>
              </a:rPr>
              <a:t>Weight:</a:t>
            </a:r>
            <a:r>
              <a:rPr sz="800" spc="-35">
                <a:solidFill>
                  <a:srgbClr val="505050"/>
                </a:solidFill>
                <a:latin typeface="Segoe UI"/>
                <a:cs typeface="Segoe UI"/>
              </a:rPr>
              <a:t> </a:t>
            </a:r>
            <a:r>
              <a:rPr sz="800">
                <a:solidFill>
                  <a:srgbClr val="505050"/>
                </a:solidFill>
                <a:latin typeface="Segoe UI"/>
                <a:cs typeface="Segoe UI"/>
              </a:rPr>
              <a:t>2.1</a:t>
            </a:r>
            <a:r>
              <a:rPr sz="800" spc="-30">
                <a:solidFill>
                  <a:srgbClr val="505050"/>
                </a:solidFill>
                <a:latin typeface="Segoe UI"/>
                <a:cs typeface="Segoe UI"/>
              </a:rPr>
              <a:t> </a:t>
            </a:r>
            <a:r>
              <a:rPr sz="800" spc="-10">
                <a:solidFill>
                  <a:srgbClr val="505050"/>
                </a:solidFill>
                <a:latin typeface="Segoe UI"/>
                <a:cs typeface="Segoe UI"/>
              </a:rPr>
              <a:t>lbs</a:t>
            </a:r>
            <a:r>
              <a:rPr sz="800" spc="-30">
                <a:solidFill>
                  <a:srgbClr val="505050"/>
                </a:solidFill>
                <a:latin typeface="Segoe UI"/>
                <a:cs typeface="Segoe UI"/>
              </a:rPr>
              <a:t> </a:t>
            </a:r>
            <a:r>
              <a:rPr sz="800" spc="-10">
                <a:solidFill>
                  <a:srgbClr val="505050"/>
                </a:solidFill>
                <a:latin typeface="Segoe UI"/>
                <a:cs typeface="Segoe UI"/>
              </a:rPr>
              <a:t>(954gm)</a:t>
            </a:r>
            <a:endParaRPr sz="800">
              <a:latin typeface="Segoe UI"/>
              <a:cs typeface="Segoe UI"/>
            </a:endParaRPr>
          </a:p>
        </p:txBody>
      </p:sp>
      <p:sp>
        <p:nvSpPr>
          <p:cNvPr id="36" name="object 22">
            <a:extLst>
              <a:ext uri="{FF2B5EF4-FFF2-40B4-BE49-F238E27FC236}">
                <a16:creationId xmlns:a16="http://schemas.microsoft.com/office/drawing/2014/main" id="{E6CEFE2B-FA7C-728D-2220-D35B30F20592}"/>
              </a:ext>
            </a:extLst>
          </p:cNvPr>
          <p:cNvSpPr txBox="1"/>
          <p:nvPr/>
        </p:nvSpPr>
        <p:spPr>
          <a:xfrm>
            <a:off x="1497411" y="3497770"/>
            <a:ext cx="483234"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SECURITY</a:t>
            </a:r>
            <a:endParaRPr sz="800">
              <a:latin typeface="+mj-lt"/>
              <a:cs typeface="SegoeUI-Semibold"/>
            </a:endParaRPr>
          </a:p>
        </p:txBody>
      </p:sp>
      <p:sp>
        <p:nvSpPr>
          <p:cNvPr id="38" name="object 23">
            <a:extLst>
              <a:ext uri="{FF2B5EF4-FFF2-40B4-BE49-F238E27FC236}">
                <a16:creationId xmlns:a16="http://schemas.microsoft.com/office/drawing/2014/main" id="{36455BA3-DA72-A063-4577-BE4089C26197}"/>
              </a:ext>
            </a:extLst>
          </p:cNvPr>
          <p:cNvSpPr txBox="1"/>
          <p:nvPr/>
        </p:nvSpPr>
        <p:spPr>
          <a:xfrm>
            <a:off x="2195485" y="3497770"/>
            <a:ext cx="1245235" cy="147320"/>
          </a:xfrm>
          <a:prstGeom prst="rect">
            <a:avLst/>
          </a:prstGeom>
        </p:spPr>
        <p:txBody>
          <a:bodyPr vert="horz" wrap="square" lIns="0" tIns="12700" rIns="0" bIns="0" rtlCol="0">
            <a:spAutoFit/>
          </a:bodyPr>
          <a:lstStyle/>
          <a:p>
            <a:pPr marL="12700">
              <a:lnSpc>
                <a:spcPct val="100000"/>
              </a:lnSpc>
              <a:spcBef>
                <a:spcPts val="100"/>
              </a:spcBef>
            </a:pPr>
            <a:r>
              <a:rPr sz="800" spc="-25">
                <a:solidFill>
                  <a:srgbClr val="505050"/>
                </a:solidFill>
                <a:latin typeface="Segoe UI"/>
                <a:cs typeface="Segoe UI"/>
              </a:rPr>
              <a:t>Trusted</a:t>
            </a:r>
            <a:r>
              <a:rPr sz="800" spc="-10">
                <a:solidFill>
                  <a:srgbClr val="505050"/>
                </a:solidFill>
                <a:latin typeface="Segoe UI"/>
                <a:cs typeface="Segoe UI"/>
              </a:rPr>
              <a:t> </a:t>
            </a:r>
            <a:r>
              <a:rPr sz="800" spc="-20">
                <a:solidFill>
                  <a:srgbClr val="505050"/>
                </a:solidFill>
                <a:latin typeface="Segoe UI"/>
                <a:cs typeface="Segoe UI"/>
              </a:rPr>
              <a:t>Platform</a:t>
            </a:r>
            <a:r>
              <a:rPr sz="800" spc="-5">
                <a:solidFill>
                  <a:srgbClr val="505050"/>
                </a:solidFill>
                <a:latin typeface="Segoe UI"/>
                <a:cs typeface="Segoe UI"/>
              </a:rPr>
              <a:t> </a:t>
            </a:r>
            <a:r>
              <a:rPr sz="800" spc="-20">
                <a:solidFill>
                  <a:srgbClr val="505050"/>
                </a:solidFill>
                <a:latin typeface="Segoe UI"/>
                <a:cs typeface="Segoe UI"/>
              </a:rPr>
              <a:t>Module</a:t>
            </a:r>
            <a:r>
              <a:rPr sz="800" spc="-5">
                <a:solidFill>
                  <a:srgbClr val="505050"/>
                </a:solidFill>
                <a:latin typeface="Segoe UI"/>
                <a:cs typeface="Segoe UI"/>
              </a:rPr>
              <a:t> </a:t>
            </a:r>
            <a:r>
              <a:rPr sz="800" spc="-25">
                <a:solidFill>
                  <a:srgbClr val="505050"/>
                </a:solidFill>
                <a:latin typeface="Segoe UI"/>
                <a:cs typeface="Segoe UI"/>
              </a:rPr>
              <a:t>2.0</a:t>
            </a:r>
            <a:endParaRPr sz="800">
              <a:latin typeface="Segoe UI"/>
              <a:cs typeface="Segoe UI"/>
            </a:endParaRPr>
          </a:p>
        </p:txBody>
      </p:sp>
      <p:sp>
        <p:nvSpPr>
          <p:cNvPr id="39" name="object 24">
            <a:extLst>
              <a:ext uri="{FF2B5EF4-FFF2-40B4-BE49-F238E27FC236}">
                <a16:creationId xmlns:a16="http://schemas.microsoft.com/office/drawing/2014/main" id="{7CDF57D4-8302-7F32-C2BB-A7F579A1067B}"/>
              </a:ext>
            </a:extLst>
          </p:cNvPr>
          <p:cNvSpPr txBox="1"/>
          <p:nvPr/>
        </p:nvSpPr>
        <p:spPr>
          <a:xfrm>
            <a:off x="1645180" y="3817302"/>
            <a:ext cx="339090"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PORTS</a:t>
            </a:r>
            <a:endParaRPr sz="800">
              <a:latin typeface="+mj-lt"/>
              <a:cs typeface="SegoeUI-Semibold"/>
            </a:endParaRPr>
          </a:p>
        </p:txBody>
      </p:sp>
      <p:sp>
        <p:nvSpPr>
          <p:cNvPr id="41" name="object 25">
            <a:extLst>
              <a:ext uri="{FF2B5EF4-FFF2-40B4-BE49-F238E27FC236}">
                <a16:creationId xmlns:a16="http://schemas.microsoft.com/office/drawing/2014/main" id="{FB5D10B8-9335-3C0D-4224-F62C73092B6D}"/>
              </a:ext>
            </a:extLst>
          </p:cNvPr>
          <p:cNvSpPr txBox="1"/>
          <p:nvPr/>
        </p:nvSpPr>
        <p:spPr>
          <a:xfrm>
            <a:off x="2170074" y="3799456"/>
            <a:ext cx="1562100" cy="863600"/>
          </a:xfrm>
          <a:prstGeom prst="rect">
            <a:avLst/>
          </a:prstGeom>
        </p:spPr>
        <p:txBody>
          <a:bodyPr vert="horz" wrap="square" lIns="0" tIns="30480" rIns="0" bIns="0" rtlCol="0">
            <a:spAutoFit/>
          </a:bodyPr>
          <a:lstStyle/>
          <a:p>
            <a:pPr marL="38100">
              <a:lnSpc>
                <a:spcPct val="100000"/>
              </a:lnSpc>
              <a:spcBef>
                <a:spcPts val="240"/>
              </a:spcBef>
            </a:pPr>
            <a:r>
              <a:rPr sz="800" spc="-25">
                <a:solidFill>
                  <a:srgbClr val="505050"/>
                </a:solidFill>
                <a:latin typeface="Segoe UI"/>
                <a:cs typeface="Segoe UI"/>
              </a:rPr>
              <a:t>USB-</a:t>
            </a:r>
            <a:r>
              <a:rPr sz="800" spc="-50">
                <a:solidFill>
                  <a:srgbClr val="505050"/>
                </a:solidFill>
                <a:latin typeface="Segoe UI"/>
                <a:cs typeface="Segoe UI"/>
              </a:rPr>
              <a:t>A</a:t>
            </a:r>
            <a:endParaRPr sz="800">
              <a:latin typeface="Segoe UI"/>
              <a:cs typeface="Segoe UI"/>
            </a:endParaRPr>
          </a:p>
          <a:p>
            <a:pPr marL="38100">
              <a:lnSpc>
                <a:spcPct val="100000"/>
              </a:lnSpc>
              <a:spcBef>
                <a:spcPts val="140"/>
              </a:spcBef>
            </a:pPr>
            <a:r>
              <a:rPr sz="800" spc="-10">
                <a:solidFill>
                  <a:srgbClr val="505050"/>
                </a:solidFill>
                <a:latin typeface="Segoe UI"/>
                <a:cs typeface="Segoe UI"/>
              </a:rPr>
              <a:t>RJ45</a:t>
            </a:r>
            <a:r>
              <a:rPr sz="800" spc="-30">
                <a:solidFill>
                  <a:srgbClr val="505050"/>
                </a:solidFill>
                <a:latin typeface="Segoe UI"/>
                <a:cs typeface="Segoe UI"/>
              </a:rPr>
              <a:t> </a:t>
            </a:r>
            <a:r>
              <a:rPr sz="800" spc="-10">
                <a:solidFill>
                  <a:srgbClr val="505050"/>
                </a:solidFill>
                <a:latin typeface="Segoe UI"/>
                <a:cs typeface="Segoe UI"/>
              </a:rPr>
              <a:t>Gigabit</a:t>
            </a:r>
            <a:r>
              <a:rPr sz="800" spc="-30">
                <a:solidFill>
                  <a:srgbClr val="505050"/>
                </a:solidFill>
                <a:latin typeface="Segoe UI"/>
                <a:cs typeface="Segoe UI"/>
              </a:rPr>
              <a:t> </a:t>
            </a:r>
            <a:r>
              <a:rPr sz="800" spc="-10">
                <a:solidFill>
                  <a:srgbClr val="505050"/>
                </a:solidFill>
                <a:latin typeface="Segoe UI"/>
                <a:cs typeface="Segoe UI"/>
              </a:rPr>
              <a:t>Ethernet</a:t>
            </a:r>
            <a:endParaRPr sz="800">
              <a:latin typeface="Segoe UI"/>
              <a:cs typeface="Segoe UI"/>
            </a:endParaRPr>
          </a:p>
          <a:p>
            <a:pPr marL="38100" marR="149225">
              <a:lnSpc>
                <a:spcPct val="114599"/>
              </a:lnSpc>
            </a:pPr>
            <a:r>
              <a:rPr sz="800" spc="-25">
                <a:solidFill>
                  <a:srgbClr val="505050"/>
                </a:solidFill>
                <a:latin typeface="Segoe UI"/>
                <a:cs typeface="Segoe UI"/>
              </a:rPr>
              <a:t>Mini-</a:t>
            </a:r>
            <a:r>
              <a:rPr sz="800" spc="-20">
                <a:solidFill>
                  <a:srgbClr val="505050"/>
                </a:solidFill>
                <a:latin typeface="Segoe UI"/>
                <a:cs typeface="Segoe UI"/>
              </a:rPr>
              <a:t>DisplayPort</a:t>
            </a:r>
            <a:r>
              <a:rPr sz="800" spc="10">
                <a:solidFill>
                  <a:srgbClr val="505050"/>
                </a:solidFill>
                <a:latin typeface="Segoe UI"/>
                <a:cs typeface="Segoe UI"/>
              </a:rPr>
              <a:t> </a:t>
            </a:r>
            <a:r>
              <a:rPr sz="800" spc="-10">
                <a:solidFill>
                  <a:srgbClr val="505050"/>
                </a:solidFill>
                <a:latin typeface="Segoe UI"/>
                <a:cs typeface="Segoe UI"/>
              </a:rPr>
              <a:t>Video</a:t>
            </a:r>
            <a:r>
              <a:rPr sz="800" spc="15">
                <a:solidFill>
                  <a:srgbClr val="505050"/>
                </a:solidFill>
                <a:latin typeface="Segoe UI"/>
                <a:cs typeface="Segoe UI"/>
              </a:rPr>
              <a:t> </a:t>
            </a:r>
            <a:r>
              <a:rPr sz="800" spc="-30">
                <a:solidFill>
                  <a:srgbClr val="505050"/>
                </a:solidFill>
                <a:latin typeface="Segoe UI"/>
                <a:cs typeface="Segoe UI"/>
              </a:rPr>
              <a:t>Output*</a:t>
            </a:r>
            <a:r>
              <a:rPr sz="800" spc="500">
                <a:solidFill>
                  <a:srgbClr val="505050"/>
                </a:solidFill>
                <a:latin typeface="Segoe UI"/>
                <a:cs typeface="Segoe UI"/>
              </a:rPr>
              <a:t> </a:t>
            </a:r>
            <a:r>
              <a:rPr sz="800" spc="-20">
                <a:solidFill>
                  <a:srgbClr val="505050"/>
                </a:solidFill>
                <a:latin typeface="Segoe UI"/>
                <a:cs typeface="Segoe UI"/>
              </a:rPr>
              <a:t>HDMI</a:t>
            </a:r>
            <a:r>
              <a:rPr sz="800" spc="-35">
                <a:solidFill>
                  <a:srgbClr val="505050"/>
                </a:solidFill>
                <a:latin typeface="Segoe UI"/>
                <a:cs typeface="Segoe UI"/>
              </a:rPr>
              <a:t> </a:t>
            </a:r>
            <a:r>
              <a:rPr sz="800" spc="-10">
                <a:solidFill>
                  <a:srgbClr val="505050"/>
                </a:solidFill>
                <a:latin typeface="Segoe UI"/>
                <a:cs typeface="Segoe UI"/>
              </a:rPr>
              <a:t>Video</a:t>
            </a:r>
            <a:r>
              <a:rPr sz="800" spc="-35">
                <a:solidFill>
                  <a:srgbClr val="505050"/>
                </a:solidFill>
                <a:latin typeface="Segoe UI"/>
                <a:cs typeface="Segoe UI"/>
              </a:rPr>
              <a:t> </a:t>
            </a:r>
            <a:r>
              <a:rPr sz="800" spc="-10">
                <a:solidFill>
                  <a:srgbClr val="505050"/>
                </a:solidFill>
                <a:latin typeface="Segoe UI"/>
                <a:cs typeface="Segoe UI"/>
              </a:rPr>
              <a:t>Input**</a:t>
            </a:r>
            <a:endParaRPr sz="800">
              <a:latin typeface="Segoe UI"/>
              <a:cs typeface="Segoe UI"/>
            </a:endParaRPr>
          </a:p>
          <a:p>
            <a:pPr marL="38100" marR="30480" indent="-635">
              <a:lnSpc>
                <a:spcPct val="114599"/>
              </a:lnSpc>
            </a:pPr>
            <a:r>
              <a:rPr sz="800" spc="-30">
                <a:solidFill>
                  <a:srgbClr val="505050"/>
                </a:solidFill>
                <a:latin typeface="Segoe UI"/>
                <a:cs typeface="Segoe UI"/>
              </a:rPr>
              <a:t>USB-</a:t>
            </a:r>
            <a:r>
              <a:rPr sz="800">
                <a:solidFill>
                  <a:srgbClr val="505050"/>
                </a:solidFill>
                <a:latin typeface="Segoe UI"/>
                <a:cs typeface="Segoe UI"/>
              </a:rPr>
              <a:t>C</a:t>
            </a:r>
            <a:r>
              <a:rPr sz="675" baseline="30864">
                <a:solidFill>
                  <a:srgbClr val="505050"/>
                </a:solidFill>
                <a:latin typeface="Segoe UI"/>
                <a:cs typeface="Segoe UI"/>
              </a:rPr>
              <a:t>®</a:t>
            </a:r>
            <a:r>
              <a:rPr sz="675" spc="120" baseline="30864">
                <a:solidFill>
                  <a:srgbClr val="505050"/>
                </a:solidFill>
                <a:latin typeface="Segoe UI"/>
                <a:cs typeface="Segoe UI"/>
              </a:rPr>
              <a:t> </a:t>
            </a:r>
            <a:r>
              <a:rPr sz="800" spc="-10">
                <a:solidFill>
                  <a:srgbClr val="505050"/>
                </a:solidFill>
                <a:latin typeface="Segoe UI"/>
                <a:cs typeface="Segoe UI"/>
              </a:rPr>
              <a:t>with</a:t>
            </a:r>
            <a:r>
              <a:rPr sz="800" spc="-5">
                <a:solidFill>
                  <a:srgbClr val="505050"/>
                </a:solidFill>
                <a:latin typeface="Segoe UI"/>
                <a:cs typeface="Segoe UI"/>
              </a:rPr>
              <a:t> </a:t>
            </a:r>
            <a:r>
              <a:rPr sz="800" spc="-20">
                <a:solidFill>
                  <a:srgbClr val="505050"/>
                </a:solidFill>
                <a:latin typeface="Segoe UI"/>
                <a:cs typeface="Segoe UI"/>
              </a:rPr>
              <a:t>Alt-Mode</a:t>
            </a:r>
            <a:r>
              <a:rPr sz="800" spc="-5">
                <a:solidFill>
                  <a:srgbClr val="505050"/>
                </a:solidFill>
                <a:latin typeface="Segoe UI"/>
                <a:cs typeface="Segoe UI"/>
              </a:rPr>
              <a:t> </a:t>
            </a:r>
            <a:r>
              <a:rPr sz="800" spc="-25">
                <a:solidFill>
                  <a:srgbClr val="505050"/>
                </a:solidFill>
                <a:latin typeface="Segoe UI"/>
                <a:cs typeface="Segoe UI"/>
              </a:rPr>
              <a:t>DisplayPort</a:t>
            </a:r>
            <a:r>
              <a:rPr sz="800" spc="-10">
                <a:solidFill>
                  <a:srgbClr val="505050"/>
                </a:solidFill>
                <a:latin typeface="Segoe UI"/>
                <a:cs typeface="Segoe UI"/>
              </a:rPr>
              <a:t> Input**</a:t>
            </a:r>
            <a:endParaRPr sz="800">
              <a:latin typeface="Segoe UI"/>
              <a:cs typeface="Segoe UI"/>
            </a:endParaRPr>
          </a:p>
        </p:txBody>
      </p:sp>
      <p:sp>
        <p:nvSpPr>
          <p:cNvPr id="42" name="object 26">
            <a:extLst>
              <a:ext uri="{FF2B5EF4-FFF2-40B4-BE49-F238E27FC236}">
                <a16:creationId xmlns:a16="http://schemas.microsoft.com/office/drawing/2014/main" id="{F737164F-A486-D875-A008-7220E4DE19D3}"/>
              </a:ext>
            </a:extLst>
          </p:cNvPr>
          <p:cNvSpPr txBox="1"/>
          <p:nvPr/>
        </p:nvSpPr>
        <p:spPr>
          <a:xfrm>
            <a:off x="2195524" y="4777356"/>
            <a:ext cx="1466215" cy="863600"/>
          </a:xfrm>
          <a:prstGeom prst="rect">
            <a:avLst/>
          </a:prstGeom>
        </p:spPr>
        <p:txBody>
          <a:bodyPr vert="horz" wrap="square" lIns="0" tIns="12700" rIns="0" bIns="0" rtlCol="0">
            <a:spAutoFit/>
          </a:bodyPr>
          <a:lstStyle/>
          <a:p>
            <a:pPr marL="12700" marR="117475">
              <a:lnSpc>
                <a:spcPct val="114599"/>
              </a:lnSpc>
              <a:spcBef>
                <a:spcPts val="100"/>
              </a:spcBef>
            </a:pPr>
            <a:r>
              <a:rPr sz="800" spc="-20">
                <a:solidFill>
                  <a:srgbClr val="505050"/>
                </a:solidFill>
                <a:latin typeface="+mn-lt"/>
                <a:cs typeface="Segoe UI"/>
              </a:rPr>
              <a:t>*Available</a:t>
            </a:r>
            <a:r>
              <a:rPr sz="800">
                <a:solidFill>
                  <a:srgbClr val="505050"/>
                </a:solidFill>
                <a:latin typeface="+mn-lt"/>
                <a:cs typeface="Segoe UI"/>
              </a:rPr>
              <a:t> in </a:t>
            </a:r>
            <a:r>
              <a:rPr sz="800" spc="-25">
                <a:solidFill>
                  <a:srgbClr val="505050"/>
                </a:solidFill>
                <a:latin typeface="+mn-lt"/>
                <a:cs typeface="Segoe UI"/>
              </a:rPr>
              <a:t>Windows</a:t>
            </a:r>
            <a:r>
              <a:rPr sz="800">
                <a:solidFill>
                  <a:srgbClr val="505050"/>
                </a:solidFill>
                <a:latin typeface="+mn-lt"/>
                <a:cs typeface="Segoe UI"/>
              </a:rPr>
              <a:t> </a:t>
            </a:r>
            <a:r>
              <a:rPr sz="800" spc="-25">
                <a:solidFill>
                  <a:srgbClr val="505050"/>
                </a:solidFill>
                <a:latin typeface="+mn-lt"/>
                <a:cs typeface="Segoe UI"/>
              </a:rPr>
              <a:t>desktop</a:t>
            </a:r>
            <a:r>
              <a:rPr sz="800" spc="-10">
                <a:solidFill>
                  <a:srgbClr val="505050"/>
                </a:solidFill>
                <a:latin typeface="+mn-lt"/>
                <a:cs typeface="Segoe UI"/>
              </a:rPr>
              <a:t> only.</a:t>
            </a:r>
            <a:endParaRPr sz="800">
              <a:latin typeface="+mn-lt"/>
              <a:cs typeface="Segoe UI"/>
            </a:endParaRPr>
          </a:p>
          <a:p>
            <a:pPr marL="12700" marR="5080">
              <a:lnSpc>
                <a:spcPct val="114599"/>
              </a:lnSpc>
            </a:pPr>
            <a:r>
              <a:rPr sz="800" spc="-20">
                <a:solidFill>
                  <a:srgbClr val="505050"/>
                </a:solidFill>
                <a:latin typeface="+mn-lt"/>
                <a:cs typeface="Segoe UI"/>
              </a:rPr>
              <a:t>**Available</a:t>
            </a:r>
            <a:r>
              <a:rPr sz="800" spc="-10">
                <a:solidFill>
                  <a:srgbClr val="505050"/>
                </a:solidFill>
                <a:latin typeface="+mn-lt"/>
                <a:cs typeface="Segoe UI"/>
              </a:rPr>
              <a:t> </a:t>
            </a:r>
            <a:r>
              <a:rPr sz="800">
                <a:solidFill>
                  <a:srgbClr val="505050"/>
                </a:solidFill>
                <a:latin typeface="+mn-lt"/>
                <a:cs typeface="Segoe UI"/>
              </a:rPr>
              <a:t>in</a:t>
            </a:r>
            <a:r>
              <a:rPr sz="800" spc="-10">
                <a:solidFill>
                  <a:srgbClr val="505050"/>
                </a:solidFill>
                <a:latin typeface="+mn-lt"/>
                <a:cs typeface="Segoe UI"/>
              </a:rPr>
              <a:t> </a:t>
            </a:r>
            <a:r>
              <a:rPr sz="800" spc="-20">
                <a:solidFill>
                  <a:srgbClr val="505050"/>
                </a:solidFill>
                <a:latin typeface="+mn-lt"/>
                <a:cs typeface="Segoe UI"/>
              </a:rPr>
              <a:t>bypass</a:t>
            </a:r>
            <a:r>
              <a:rPr sz="800" spc="-10">
                <a:solidFill>
                  <a:srgbClr val="505050"/>
                </a:solidFill>
                <a:latin typeface="+mn-lt"/>
                <a:cs typeface="Segoe UI"/>
              </a:rPr>
              <a:t> only.</a:t>
            </a:r>
            <a:r>
              <a:rPr sz="800" spc="-5">
                <a:solidFill>
                  <a:srgbClr val="505050"/>
                </a:solidFill>
                <a:latin typeface="+mn-lt"/>
                <a:cs typeface="Segoe UI"/>
              </a:rPr>
              <a:t> </a:t>
            </a:r>
            <a:r>
              <a:rPr sz="800" spc="-10">
                <a:solidFill>
                  <a:srgbClr val="505050"/>
                </a:solidFill>
                <a:latin typeface="+mn-lt"/>
                <a:cs typeface="Segoe UI"/>
              </a:rPr>
              <a:t>Visit </a:t>
            </a:r>
            <a:r>
              <a:rPr sz="800" u="sng" spc="-10">
                <a:solidFill>
                  <a:srgbClr val="0078D4"/>
                </a:solidFill>
                <a:uFill>
                  <a:solidFill>
                    <a:srgbClr val="0078D4"/>
                  </a:solidFill>
                </a:uFill>
                <a:latin typeface="+mn-lt"/>
                <a:cs typeface="Segoe UI"/>
                <a:hlinkClick r:id="rId5"/>
              </a:rPr>
              <a:t>Surface</a:t>
            </a:r>
            <a:r>
              <a:rPr sz="800" u="sng" spc="-25">
                <a:solidFill>
                  <a:srgbClr val="0078D4"/>
                </a:solidFill>
                <a:uFill>
                  <a:solidFill>
                    <a:srgbClr val="0078D4"/>
                  </a:solidFill>
                </a:uFill>
                <a:latin typeface="+mn-lt"/>
                <a:cs typeface="Segoe UI"/>
                <a:hlinkClick r:id="rId5"/>
              </a:rPr>
              <a:t> </a:t>
            </a:r>
            <a:r>
              <a:rPr sz="800" u="sng" spc="-10">
                <a:solidFill>
                  <a:srgbClr val="0078D4"/>
                </a:solidFill>
                <a:uFill>
                  <a:solidFill>
                    <a:srgbClr val="0078D4"/>
                  </a:solidFill>
                </a:uFill>
                <a:latin typeface="+mn-lt"/>
                <a:cs typeface="Segoe UI"/>
                <a:hlinkClick r:id="rId5"/>
              </a:rPr>
              <a:t>Hub</a:t>
            </a:r>
            <a:r>
              <a:rPr sz="800" u="sng" spc="-20">
                <a:solidFill>
                  <a:srgbClr val="0078D4"/>
                </a:solidFill>
                <a:uFill>
                  <a:solidFill>
                    <a:srgbClr val="0078D4"/>
                  </a:solidFill>
                </a:uFill>
                <a:latin typeface="+mn-lt"/>
                <a:cs typeface="Segoe UI"/>
                <a:hlinkClick r:id="rId5"/>
              </a:rPr>
              <a:t> </a:t>
            </a:r>
            <a:r>
              <a:rPr sz="800" u="sng">
                <a:solidFill>
                  <a:srgbClr val="0078D4"/>
                </a:solidFill>
                <a:uFill>
                  <a:solidFill>
                    <a:srgbClr val="0078D4"/>
                  </a:solidFill>
                </a:uFill>
                <a:latin typeface="+mn-lt"/>
                <a:cs typeface="Segoe UI"/>
                <a:hlinkClick r:id="rId5"/>
              </a:rPr>
              <a:t>|</a:t>
            </a:r>
            <a:r>
              <a:rPr sz="800" u="sng" spc="-20">
                <a:solidFill>
                  <a:srgbClr val="0078D4"/>
                </a:solidFill>
                <a:uFill>
                  <a:solidFill>
                    <a:srgbClr val="0078D4"/>
                  </a:solidFill>
                </a:uFill>
                <a:latin typeface="+mn-lt"/>
                <a:cs typeface="Segoe UI"/>
                <a:hlinkClick r:id="rId5"/>
              </a:rPr>
              <a:t> Microsoft </a:t>
            </a:r>
            <a:r>
              <a:rPr sz="800" u="sng" spc="-10">
                <a:solidFill>
                  <a:srgbClr val="0078D4"/>
                </a:solidFill>
                <a:uFill>
                  <a:solidFill>
                    <a:srgbClr val="0078D4"/>
                  </a:solidFill>
                </a:uFill>
                <a:latin typeface="+mn-lt"/>
                <a:cs typeface="Segoe UI"/>
                <a:hlinkClick r:id="rId5"/>
              </a:rPr>
              <a:t>Learn</a:t>
            </a:r>
            <a:r>
              <a:rPr sz="800" spc="-20">
                <a:solidFill>
                  <a:srgbClr val="0078D4"/>
                </a:solidFill>
                <a:latin typeface="+mn-lt"/>
                <a:cs typeface="Segoe UI"/>
              </a:rPr>
              <a:t> </a:t>
            </a:r>
            <a:r>
              <a:rPr sz="800" spc="-25">
                <a:solidFill>
                  <a:srgbClr val="505050"/>
                </a:solidFill>
                <a:latin typeface="+mn-lt"/>
                <a:cs typeface="Segoe UI"/>
              </a:rPr>
              <a:t>to</a:t>
            </a:r>
            <a:r>
              <a:rPr sz="800" spc="-10">
                <a:solidFill>
                  <a:srgbClr val="505050"/>
                </a:solidFill>
                <a:latin typeface="+mn-lt"/>
                <a:cs typeface="Segoe UI"/>
              </a:rPr>
              <a:t> learn</a:t>
            </a:r>
            <a:r>
              <a:rPr sz="800" spc="-40">
                <a:solidFill>
                  <a:srgbClr val="505050"/>
                </a:solidFill>
                <a:latin typeface="+mn-lt"/>
                <a:cs typeface="Segoe UI"/>
              </a:rPr>
              <a:t> </a:t>
            </a:r>
            <a:r>
              <a:rPr sz="800" spc="-10">
                <a:solidFill>
                  <a:srgbClr val="505050"/>
                </a:solidFill>
                <a:latin typeface="+mn-lt"/>
                <a:cs typeface="Segoe UI"/>
              </a:rPr>
              <a:t>more</a:t>
            </a:r>
            <a:r>
              <a:rPr sz="800" spc="-40">
                <a:solidFill>
                  <a:srgbClr val="505050"/>
                </a:solidFill>
                <a:latin typeface="+mn-lt"/>
                <a:cs typeface="Segoe UI"/>
              </a:rPr>
              <a:t> </a:t>
            </a:r>
            <a:r>
              <a:rPr sz="800" spc="-10">
                <a:solidFill>
                  <a:srgbClr val="505050"/>
                </a:solidFill>
                <a:latin typeface="+mn-lt"/>
                <a:cs typeface="Segoe UI"/>
              </a:rPr>
              <a:t>about</a:t>
            </a:r>
            <a:r>
              <a:rPr sz="800" spc="-40">
                <a:solidFill>
                  <a:srgbClr val="505050"/>
                </a:solidFill>
                <a:latin typeface="+mn-lt"/>
                <a:cs typeface="Segoe UI"/>
              </a:rPr>
              <a:t> </a:t>
            </a:r>
            <a:r>
              <a:rPr sz="800" spc="-10">
                <a:solidFill>
                  <a:srgbClr val="505050"/>
                </a:solidFill>
                <a:latin typeface="+mn-lt"/>
                <a:cs typeface="Segoe UI"/>
              </a:rPr>
              <a:t>how</a:t>
            </a:r>
            <a:r>
              <a:rPr sz="800" spc="-40">
                <a:solidFill>
                  <a:srgbClr val="505050"/>
                </a:solidFill>
                <a:latin typeface="+mn-lt"/>
                <a:cs typeface="Segoe UI"/>
              </a:rPr>
              <a:t> </a:t>
            </a:r>
            <a:r>
              <a:rPr sz="800">
                <a:solidFill>
                  <a:srgbClr val="505050"/>
                </a:solidFill>
                <a:latin typeface="+mn-lt"/>
                <a:cs typeface="Segoe UI"/>
              </a:rPr>
              <a:t>to</a:t>
            </a:r>
            <a:r>
              <a:rPr sz="800" spc="-40">
                <a:solidFill>
                  <a:srgbClr val="505050"/>
                </a:solidFill>
                <a:latin typeface="+mn-lt"/>
                <a:cs typeface="Segoe UI"/>
              </a:rPr>
              <a:t> </a:t>
            </a:r>
            <a:r>
              <a:rPr sz="800" spc="-30">
                <a:solidFill>
                  <a:srgbClr val="505050"/>
                </a:solidFill>
                <a:latin typeface="+mn-lt"/>
                <a:cs typeface="Segoe UI"/>
              </a:rPr>
              <a:t>connect</a:t>
            </a:r>
            <a:r>
              <a:rPr sz="800" spc="500">
                <a:solidFill>
                  <a:srgbClr val="505050"/>
                </a:solidFill>
                <a:latin typeface="+mn-lt"/>
                <a:cs typeface="Segoe UI"/>
              </a:rPr>
              <a:t> </a:t>
            </a:r>
            <a:r>
              <a:rPr sz="800" spc="-20">
                <a:solidFill>
                  <a:srgbClr val="505050"/>
                </a:solidFill>
                <a:latin typeface="+mn-lt"/>
                <a:cs typeface="Segoe UI"/>
              </a:rPr>
              <a:t>devices</a:t>
            </a:r>
            <a:r>
              <a:rPr sz="800" spc="-30">
                <a:solidFill>
                  <a:srgbClr val="505050"/>
                </a:solidFill>
                <a:latin typeface="+mn-lt"/>
                <a:cs typeface="Segoe UI"/>
              </a:rPr>
              <a:t> </a:t>
            </a:r>
            <a:r>
              <a:rPr sz="800">
                <a:solidFill>
                  <a:srgbClr val="505050"/>
                </a:solidFill>
                <a:latin typeface="+mn-lt"/>
                <a:cs typeface="Segoe UI"/>
              </a:rPr>
              <a:t>to</a:t>
            </a:r>
            <a:r>
              <a:rPr sz="800" spc="-30">
                <a:solidFill>
                  <a:srgbClr val="505050"/>
                </a:solidFill>
                <a:latin typeface="+mn-lt"/>
                <a:cs typeface="Segoe UI"/>
              </a:rPr>
              <a:t> </a:t>
            </a:r>
            <a:r>
              <a:rPr sz="800" spc="-10">
                <a:solidFill>
                  <a:srgbClr val="505050"/>
                </a:solidFill>
                <a:latin typeface="+mn-lt"/>
                <a:cs typeface="Segoe UI"/>
              </a:rPr>
              <a:t>Surface</a:t>
            </a:r>
            <a:r>
              <a:rPr sz="800" spc="-30">
                <a:solidFill>
                  <a:srgbClr val="505050"/>
                </a:solidFill>
                <a:latin typeface="+mn-lt"/>
                <a:cs typeface="Segoe UI"/>
              </a:rPr>
              <a:t> </a:t>
            </a:r>
            <a:r>
              <a:rPr sz="800" spc="-20">
                <a:solidFill>
                  <a:srgbClr val="505050"/>
                </a:solidFill>
                <a:latin typeface="+mn-lt"/>
                <a:cs typeface="Segoe UI"/>
              </a:rPr>
              <a:t>Hub.</a:t>
            </a:r>
            <a:endParaRPr sz="800">
              <a:latin typeface="+mn-lt"/>
              <a:cs typeface="Segoe UI"/>
            </a:endParaRPr>
          </a:p>
        </p:txBody>
      </p:sp>
      <p:sp>
        <p:nvSpPr>
          <p:cNvPr id="43" name="object 27">
            <a:extLst>
              <a:ext uri="{FF2B5EF4-FFF2-40B4-BE49-F238E27FC236}">
                <a16:creationId xmlns:a16="http://schemas.microsoft.com/office/drawing/2014/main" id="{5F21E2F5-83DE-5EE2-C5AE-B5B551641E45}"/>
              </a:ext>
            </a:extLst>
          </p:cNvPr>
          <p:cNvSpPr txBox="1"/>
          <p:nvPr/>
        </p:nvSpPr>
        <p:spPr>
          <a:xfrm>
            <a:off x="1431124" y="5813168"/>
            <a:ext cx="553085"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SOFTWARE</a:t>
            </a:r>
            <a:endParaRPr sz="800">
              <a:latin typeface="+mj-lt"/>
              <a:cs typeface="SegoeUI-Semibold"/>
            </a:endParaRPr>
          </a:p>
        </p:txBody>
      </p:sp>
      <p:sp>
        <p:nvSpPr>
          <p:cNvPr id="51" name="object 28">
            <a:extLst>
              <a:ext uri="{FF2B5EF4-FFF2-40B4-BE49-F238E27FC236}">
                <a16:creationId xmlns:a16="http://schemas.microsoft.com/office/drawing/2014/main" id="{59F6A3A4-8E3E-FC85-3677-CCFDC6D2166A}"/>
              </a:ext>
            </a:extLst>
          </p:cNvPr>
          <p:cNvSpPr txBox="1"/>
          <p:nvPr/>
        </p:nvSpPr>
        <p:spPr>
          <a:xfrm>
            <a:off x="2195474" y="5795355"/>
            <a:ext cx="1463040" cy="723900"/>
          </a:xfrm>
          <a:prstGeom prst="rect">
            <a:avLst/>
          </a:prstGeom>
        </p:spPr>
        <p:txBody>
          <a:bodyPr vert="horz" wrap="square" lIns="0" tIns="12700" rIns="0" bIns="0" rtlCol="0">
            <a:spAutoFit/>
          </a:bodyPr>
          <a:lstStyle/>
          <a:p>
            <a:pPr marL="12700" marR="5080">
              <a:lnSpc>
                <a:spcPct val="114599"/>
              </a:lnSpc>
              <a:spcBef>
                <a:spcPts val="100"/>
              </a:spcBef>
            </a:pPr>
            <a:r>
              <a:rPr sz="800" spc="-25">
                <a:solidFill>
                  <a:srgbClr val="505050"/>
                </a:solidFill>
                <a:latin typeface="Segoe UI"/>
                <a:cs typeface="Segoe UI"/>
              </a:rPr>
              <a:t>Windows</a:t>
            </a:r>
            <a:r>
              <a:rPr sz="800" spc="-15">
                <a:solidFill>
                  <a:srgbClr val="505050"/>
                </a:solidFill>
                <a:latin typeface="Segoe UI"/>
                <a:cs typeface="Segoe UI"/>
              </a:rPr>
              <a:t> </a:t>
            </a:r>
            <a:r>
              <a:rPr sz="800">
                <a:solidFill>
                  <a:srgbClr val="505050"/>
                </a:solidFill>
                <a:latin typeface="Segoe UI"/>
                <a:cs typeface="Segoe UI"/>
              </a:rPr>
              <a:t>11</a:t>
            </a:r>
            <a:r>
              <a:rPr sz="800" spc="-10">
                <a:solidFill>
                  <a:srgbClr val="505050"/>
                </a:solidFill>
                <a:latin typeface="Segoe UI"/>
                <a:cs typeface="Segoe UI"/>
              </a:rPr>
              <a:t> </a:t>
            </a:r>
            <a:r>
              <a:rPr sz="800">
                <a:solidFill>
                  <a:srgbClr val="505050"/>
                </a:solidFill>
                <a:latin typeface="Segoe UI"/>
                <a:cs typeface="Segoe UI"/>
              </a:rPr>
              <a:t>IoT</a:t>
            </a:r>
            <a:r>
              <a:rPr sz="800" spc="-10">
                <a:solidFill>
                  <a:srgbClr val="505050"/>
                </a:solidFill>
                <a:latin typeface="Segoe UI"/>
                <a:cs typeface="Segoe UI"/>
              </a:rPr>
              <a:t> </a:t>
            </a:r>
            <a:r>
              <a:rPr sz="800" spc="-20">
                <a:solidFill>
                  <a:srgbClr val="505050"/>
                </a:solidFill>
                <a:latin typeface="Segoe UI"/>
                <a:cs typeface="Segoe UI"/>
              </a:rPr>
              <a:t>Enterprise</a:t>
            </a:r>
            <a:r>
              <a:rPr sz="800" spc="-10">
                <a:solidFill>
                  <a:srgbClr val="505050"/>
                </a:solidFill>
                <a:latin typeface="Segoe UI"/>
                <a:cs typeface="Segoe UI"/>
              </a:rPr>
              <a:t> </a:t>
            </a:r>
            <a:r>
              <a:rPr sz="800" spc="-20">
                <a:solidFill>
                  <a:srgbClr val="505050"/>
                </a:solidFill>
                <a:latin typeface="Segoe UI"/>
                <a:cs typeface="Segoe UI"/>
              </a:rPr>
              <a:t>with</a:t>
            </a:r>
            <a:r>
              <a:rPr sz="800" spc="-10">
                <a:solidFill>
                  <a:srgbClr val="505050"/>
                </a:solidFill>
                <a:latin typeface="Segoe UI"/>
                <a:cs typeface="Segoe UI"/>
              </a:rPr>
              <a:t> the </a:t>
            </a:r>
            <a:r>
              <a:rPr sz="800" spc="-20">
                <a:solidFill>
                  <a:srgbClr val="505050"/>
                </a:solidFill>
                <a:latin typeface="Segoe UI"/>
                <a:cs typeface="Segoe UI"/>
              </a:rPr>
              <a:t>Microsoft</a:t>
            </a:r>
            <a:r>
              <a:rPr sz="800" spc="-5">
                <a:solidFill>
                  <a:srgbClr val="505050"/>
                </a:solidFill>
                <a:latin typeface="Segoe UI"/>
                <a:cs typeface="Segoe UI"/>
              </a:rPr>
              <a:t> </a:t>
            </a:r>
            <a:r>
              <a:rPr sz="800" spc="-35">
                <a:solidFill>
                  <a:srgbClr val="505050"/>
                </a:solidFill>
                <a:latin typeface="Segoe UI"/>
                <a:cs typeface="Segoe UI"/>
              </a:rPr>
              <a:t>Teams</a:t>
            </a:r>
            <a:r>
              <a:rPr sz="800" spc="-10">
                <a:solidFill>
                  <a:srgbClr val="505050"/>
                </a:solidFill>
                <a:latin typeface="Segoe UI"/>
                <a:cs typeface="Segoe UI"/>
              </a:rPr>
              <a:t> </a:t>
            </a:r>
            <a:r>
              <a:rPr sz="800" spc="-25">
                <a:solidFill>
                  <a:srgbClr val="505050"/>
                </a:solidFill>
                <a:latin typeface="Segoe UI"/>
                <a:cs typeface="Segoe UI"/>
              </a:rPr>
              <a:t>Rooms</a:t>
            </a:r>
            <a:r>
              <a:rPr sz="800" spc="-5">
                <a:solidFill>
                  <a:srgbClr val="505050"/>
                </a:solidFill>
                <a:latin typeface="Segoe UI"/>
                <a:cs typeface="Segoe UI"/>
              </a:rPr>
              <a:t> </a:t>
            </a:r>
            <a:r>
              <a:rPr sz="800" spc="-25">
                <a:solidFill>
                  <a:srgbClr val="505050"/>
                </a:solidFill>
                <a:latin typeface="Segoe UI"/>
                <a:cs typeface="Segoe UI"/>
              </a:rPr>
              <a:t>on</a:t>
            </a:r>
            <a:r>
              <a:rPr sz="800" spc="500">
                <a:solidFill>
                  <a:srgbClr val="505050"/>
                </a:solidFill>
                <a:latin typeface="Segoe UI"/>
                <a:cs typeface="Segoe UI"/>
              </a:rPr>
              <a:t> </a:t>
            </a:r>
            <a:r>
              <a:rPr sz="800" spc="-25">
                <a:solidFill>
                  <a:srgbClr val="505050"/>
                </a:solidFill>
                <a:latin typeface="Segoe UI"/>
                <a:cs typeface="Segoe UI"/>
              </a:rPr>
              <a:t>Windows</a:t>
            </a:r>
            <a:r>
              <a:rPr sz="800" spc="-5">
                <a:solidFill>
                  <a:srgbClr val="505050"/>
                </a:solidFill>
                <a:latin typeface="Segoe UI"/>
                <a:cs typeface="Segoe UI"/>
              </a:rPr>
              <a:t> </a:t>
            </a:r>
            <a:r>
              <a:rPr sz="800" spc="-10">
                <a:solidFill>
                  <a:srgbClr val="505050"/>
                </a:solidFill>
                <a:latin typeface="Segoe UI"/>
                <a:cs typeface="Segoe UI"/>
              </a:rPr>
              <a:t>experience</a:t>
            </a:r>
            <a:r>
              <a:rPr sz="800" spc="500">
                <a:solidFill>
                  <a:srgbClr val="505050"/>
                </a:solidFill>
                <a:latin typeface="Segoe UI"/>
                <a:cs typeface="Segoe UI"/>
              </a:rPr>
              <a:t> </a:t>
            </a:r>
            <a:r>
              <a:rPr sz="800" spc="-20">
                <a:solidFill>
                  <a:srgbClr val="505050"/>
                </a:solidFill>
                <a:latin typeface="Segoe UI"/>
                <a:cs typeface="Segoe UI"/>
              </a:rPr>
              <a:t>Configurable </a:t>
            </a:r>
            <a:r>
              <a:rPr sz="800">
                <a:solidFill>
                  <a:srgbClr val="505050"/>
                </a:solidFill>
                <a:latin typeface="Segoe UI"/>
                <a:cs typeface="Segoe UI"/>
              </a:rPr>
              <a:t>to</a:t>
            </a:r>
            <a:r>
              <a:rPr sz="800" spc="-15">
                <a:solidFill>
                  <a:srgbClr val="505050"/>
                </a:solidFill>
                <a:latin typeface="Segoe UI"/>
                <a:cs typeface="Segoe UI"/>
              </a:rPr>
              <a:t> </a:t>
            </a:r>
            <a:r>
              <a:rPr sz="800" spc="-25">
                <a:solidFill>
                  <a:srgbClr val="505050"/>
                </a:solidFill>
                <a:latin typeface="Segoe UI"/>
                <a:cs typeface="Segoe UI"/>
              </a:rPr>
              <a:t>Windows</a:t>
            </a:r>
            <a:r>
              <a:rPr sz="800" spc="-20">
                <a:solidFill>
                  <a:srgbClr val="505050"/>
                </a:solidFill>
                <a:latin typeface="Segoe UI"/>
                <a:cs typeface="Segoe UI"/>
              </a:rPr>
              <a:t> </a:t>
            </a:r>
            <a:r>
              <a:rPr sz="800">
                <a:solidFill>
                  <a:srgbClr val="505050"/>
                </a:solidFill>
                <a:latin typeface="Segoe UI"/>
                <a:cs typeface="Segoe UI"/>
              </a:rPr>
              <a:t>11</a:t>
            </a:r>
            <a:r>
              <a:rPr sz="800" spc="-15">
                <a:solidFill>
                  <a:srgbClr val="505050"/>
                </a:solidFill>
                <a:latin typeface="Segoe UI"/>
                <a:cs typeface="Segoe UI"/>
              </a:rPr>
              <a:t> </a:t>
            </a:r>
            <a:r>
              <a:rPr sz="800" spc="-20">
                <a:solidFill>
                  <a:srgbClr val="505050"/>
                </a:solidFill>
                <a:latin typeface="Segoe UI"/>
                <a:cs typeface="Segoe UI"/>
              </a:rPr>
              <a:t>Pro/</a:t>
            </a:r>
            <a:r>
              <a:rPr sz="800" spc="-10">
                <a:solidFill>
                  <a:srgbClr val="505050"/>
                </a:solidFill>
                <a:latin typeface="Segoe UI"/>
                <a:cs typeface="Segoe UI"/>
              </a:rPr>
              <a:t> Enterprise*</a:t>
            </a:r>
            <a:endParaRPr sz="800">
              <a:latin typeface="Segoe UI"/>
              <a:cs typeface="Segoe UI"/>
            </a:endParaRPr>
          </a:p>
        </p:txBody>
      </p:sp>
      <p:sp>
        <p:nvSpPr>
          <p:cNvPr id="52" name="object 29">
            <a:extLst>
              <a:ext uri="{FF2B5EF4-FFF2-40B4-BE49-F238E27FC236}">
                <a16:creationId xmlns:a16="http://schemas.microsoft.com/office/drawing/2014/main" id="{C31D9D8C-0C70-D6E5-FD42-E3A61CE0A298}"/>
              </a:ext>
            </a:extLst>
          </p:cNvPr>
          <p:cNvSpPr txBox="1"/>
          <p:nvPr/>
        </p:nvSpPr>
        <p:spPr>
          <a:xfrm>
            <a:off x="2195474" y="6633555"/>
            <a:ext cx="1278890" cy="584200"/>
          </a:xfrm>
          <a:prstGeom prst="rect">
            <a:avLst/>
          </a:prstGeom>
        </p:spPr>
        <p:txBody>
          <a:bodyPr vert="horz" wrap="square" lIns="0" tIns="12700" rIns="0" bIns="0" rtlCol="0">
            <a:spAutoFit/>
          </a:bodyPr>
          <a:lstStyle/>
          <a:p>
            <a:pPr marL="12700" marR="5080">
              <a:lnSpc>
                <a:spcPct val="114599"/>
              </a:lnSpc>
              <a:spcBef>
                <a:spcPts val="100"/>
              </a:spcBef>
            </a:pPr>
            <a:r>
              <a:rPr sz="800" spc="-20">
                <a:solidFill>
                  <a:srgbClr val="505050"/>
                </a:solidFill>
                <a:latin typeface="+mn-lt"/>
                <a:cs typeface="Segoe UI"/>
              </a:rPr>
              <a:t>*Software</a:t>
            </a:r>
            <a:r>
              <a:rPr sz="800" spc="-15">
                <a:solidFill>
                  <a:srgbClr val="505050"/>
                </a:solidFill>
                <a:latin typeface="+mn-lt"/>
                <a:cs typeface="Segoe UI"/>
              </a:rPr>
              <a:t> </a:t>
            </a:r>
            <a:r>
              <a:rPr sz="800" spc="-10">
                <a:solidFill>
                  <a:srgbClr val="505050"/>
                </a:solidFill>
                <a:latin typeface="+mn-lt"/>
                <a:cs typeface="Segoe UI"/>
              </a:rPr>
              <a:t>license and</a:t>
            </a:r>
            <a:r>
              <a:rPr sz="800" spc="-15">
                <a:solidFill>
                  <a:srgbClr val="505050"/>
                </a:solidFill>
                <a:latin typeface="+mn-lt"/>
                <a:cs typeface="Segoe UI"/>
              </a:rPr>
              <a:t> </a:t>
            </a:r>
            <a:r>
              <a:rPr sz="800" spc="-10">
                <a:solidFill>
                  <a:srgbClr val="505050"/>
                </a:solidFill>
                <a:latin typeface="+mn-lt"/>
                <a:cs typeface="Segoe UI"/>
              </a:rPr>
              <a:t>image </a:t>
            </a:r>
            <a:r>
              <a:rPr sz="800" spc="-20">
                <a:solidFill>
                  <a:srgbClr val="505050"/>
                </a:solidFill>
                <a:latin typeface="+mn-lt"/>
                <a:cs typeface="Segoe UI"/>
              </a:rPr>
              <a:t>required.</a:t>
            </a:r>
            <a:r>
              <a:rPr sz="800" spc="20">
                <a:solidFill>
                  <a:srgbClr val="505050"/>
                </a:solidFill>
                <a:latin typeface="+mn-lt"/>
                <a:cs typeface="Segoe UI"/>
              </a:rPr>
              <a:t> </a:t>
            </a:r>
            <a:r>
              <a:rPr sz="800" spc="-10">
                <a:solidFill>
                  <a:srgbClr val="505050"/>
                </a:solidFill>
                <a:latin typeface="+mn-lt"/>
                <a:cs typeface="Segoe UI"/>
              </a:rPr>
              <a:t>Sold</a:t>
            </a:r>
            <a:r>
              <a:rPr sz="800" spc="25">
                <a:solidFill>
                  <a:srgbClr val="505050"/>
                </a:solidFill>
                <a:latin typeface="+mn-lt"/>
                <a:cs typeface="Segoe UI"/>
              </a:rPr>
              <a:t> </a:t>
            </a:r>
            <a:r>
              <a:rPr sz="800" spc="-20">
                <a:solidFill>
                  <a:srgbClr val="505050"/>
                </a:solidFill>
                <a:latin typeface="+mn-lt"/>
                <a:cs typeface="Segoe UI"/>
              </a:rPr>
              <a:t>separately.</a:t>
            </a:r>
            <a:r>
              <a:rPr sz="800" spc="25">
                <a:solidFill>
                  <a:srgbClr val="505050"/>
                </a:solidFill>
                <a:latin typeface="+mn-lt"/>
                <a:cs typeface="Segoe UI"/>
              </a:rPr>
              <a:t> </a:t>
            </a:r>
            <a:r>
              <a:rPr sz="800" spc="-30">
                <a:solidFill>
                  <a:srgbClr val="505050"/>
                </a:solidFill>
                <a:latin typeface="+mn-lt"/>
                <a:cs typeface="Segoe UI"/>
              </a:rPr>
              <a:t>For</a:t>
            </a:r>
            <a:r>
              <a:rPr sz="800" spc="500">
                <a:solidFill>
                  <a:srgbClr val="505050"/>
                </a:solidFill>
                <a:latin typeface="+mn-lt"/>
                <a:cs typeface="Segoe UI"/>
              </a:rPr>
              <a:t> </a:t>
            </a:r>
            <a:r>
              <a:rPr sz="800" spc="-20">
                <a:solidFill>
                  <a:srgbClr val="505050"/>
                </a:solidFill>
                <a:latin typeface="+mn-lt"/>
                <a:cs typeface="Segoe UI"/>
              </a:rPr>
              <a:t>additional</a:t>
            </a:r>
            <a:r>
              <a:rPr sz="800" spc="30">
                <a:solidFill>
                  <a:srgbClr val="505050"/>
                </a:solidFill>
                <a:latin typeface="+mn-lt"/>
                <a:cs typeface="Segoe UI"/>
              </a:rPr>
              <a:t> </a:t>
            </a:r>
            <a:r>
              <a:rPr sz="800" spc="-20">
                <a:solidFill>
                  <a:srgbClr val="505050"/>
                </a:solidFill>
                <a:latin typeface="+mn-lt"/>
                <a:cs typeface="Segoe UI"/>
              </a:rPr>
              <a:t>information,</a:t>
            </a:r>
            <a:r>
              <a:rPr sz="800" spc="30">
                <a:solidFill>
                  <a:srgbClr val="505050"/>
                </a:solidFill>
                <a:latin typeface="+mn-lt"/>
                <a:cs typeface="Segoe UI"/>
              </a:rPr>
              <a:t> </a:t>
            </a:r>
            <a:r>
              <a:rPr sz="800" spc="-10">
                <a:solidFill>
                  <a:srgbClr val="505050"/>
                </a:solidFill>
                <a:latin typeface="+mn-lt"/>
                <a:cs typeface="Segoe UI"/>
              </a:rPr>
              <a:t>visit </a:t>
            </a:r>
            <a:r>
              <a:rPr sz="800" u="sng" spc="-20">
                <a:solidFill>
                  <a:srgbClr val="0078D4"/>
                </a:solidFill>
                <a:uFill>
                  <a:solidFill>
                    <a:srgbClr val="0078D4"/>
                  </a:solidFill>
                </a:uFill>
                <a:latin typeface="+mn-lt"/>
                <a:cs typeface="Segoe UI"/>
                <a:hlinkClick r:id="rId6"/>
              </a:rPr>
              <a:t>Microsoft</a:t>
            </a:r>
            <a:r>
              <a:rPr sz="800" u="sng" spc="35">
                <a:solidFill>
                  <a:srgbClr val="0078D4"/>
                </a:solidFill>
                <a:uFill>
                  <a:solidFill>
                    <a:srgbClr val="0078D4"/>
                  </a:solidFill>
                </a:uFill>
                <a:latin typeface="+mn-lt"/>
                <a:cs typeface="Segoe UI"/>
                <a:hlinkClick r:id="rId6"/>
              </a:rPr>
              <a:t> </a:t>
            </a:r>
            <a:r>
              <a:rPr sz="800" u="sng" spc="-10">
                <a:solidFill>
                  <a:srgbClr val="0078D4"/>
                </a:solidFill>
                <a:uFill>
                  <a:solidFill>
                    <a:srgbClr val="0078D4"/>
                  </a:solidFill>
                </a:uFill>
                <a:latin typeface="+mn-lt"/>
                <a:cs typeface="Segoe UI"/>
                <a:hlinkClick r:id="rId6"/>
              </a:rPr>
              <a:t>Learn</a:t>
            </a:r>
            <a:r>
              <a:rPr sz="800" spc="-10">
                <a:solidFill>
                  <a:srgbClr val="505050"/>
                </a:solidFill>
                <a:latin typeface="+mn-lt"/>
                <a:cs typeface="Segoe UI"/>
              </a:rPr>
              <a:t>.</a:t>
            </a:r>
            <a:endParaRPr sz="800">
              <a:latin typeface="+mn-lt"/>
              <a:cs typeface="Segoe UI"/>
            </a:endParaRPr>
          </a:p>
        </p:txBody>
      </p:sp>
      <p:pic>
        <p:nvPicPr>
          <p:cNvPr id="57" name="Picture 56" descr="A close-up of a white object&#10;&#10;Description automatically generated">
            <a:extLst>
              <a:ext uri="{FF2B5EF4-FFF2-40B4-BE49-F238E27FC236}">
                <a16:creationId xmlns:a16="http://schemas.microsoft.com/office/drawing/2014/main" id="{C23A04BD-3CF4-22FA-D063-9A3E52AEA7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313" t="271" r="20716" b="-10442"/>
          <a:stretch/>
        </p:blipFill>
        <p:spPr>
          <a:xfrm>
            <a:off x="5899023" y="4614735"/>
            <a:ext cx="1312645" cy="1312645"/>
          </a:xfrm>
          <a:prstGeom prst="ellipse">
            <a:avLst/>
          </a:prstGeom>
          <a:ln w="12700">
            <a:solidFill>
              <a:schemeClr val="bg1">
                <a:lumMod val="85000"/>
              </a:schemeClr>
            </a:solidFill>
          </a:ln>
        </p:spPr>
      </p:pic>
      <p:pic>
        <p:nvPicPr>
          <p:cNvPr id="2" name="Picture 1" descr="Microsoft Surface logo">
            <a:extLst>
              <a:ext uri="{FF2B5EF4-FFF2-40B4-BE49-F238E27FC236}">
                <a16:creationId xmlns:a16="http://schemas.microsoft.com/office/drawing/2014/main" id="{5419D6CD-6B55-0FE8-DC08-69F312B28C6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49395" y="251808"/>
            <a:ext cx="1984478" cy="618538"/>
          </a:xfrm>
          <a:prstGeom prst="rect">
            <a:avLst/>
          </a:prstGeom>
        </p:spPr>
      </p:pic>
    </p:spTree>
    <p:extLst>
      <p:ext uri="{BB962C8B-B14F-4D97-AF65-F5344CB8AC3E}">
        <p14:creationId xmlns:p14="http://schemas.microsoft.com/office/powerpoint/2010/main" val="34860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13000">
              <a:srgbClr val="FEFEFE"/>
            </a:gs>
            <a:gs pos="69000">
              <a:srgbClr val="F2F2F2"/>
            </a:gs>
            <a:gs pos="39000">
              <a:srgbClr val="F2F2F2"/>
            </a:gs>
            <a:gs pos="100000">
              <a:srgbClr val="ECECEC"/>
            </a:gs>
          </a:gsLst>
          <a:lin ang="5400000" scaled="1"/>
        </a:gradFill>
        <a:effectLst/>
      </p:bgPr>
    </p:bg>
    <p:spTree>
      <p:nvGrpSpPr>
        <p:cNvPr id="1" name=""/>
        <p:cNvGrpSpPr/>
        <p:nvPr/>
      </p:nvGrpSpPr>
      <p:grpSpPr>
        <a:xfrm>
          <a:off x="0" y="0"/>
          <a:ext cx="0" cy="0"/>
          <a:chOff x="0" y="0"/>
          <a:chExt cx="0" cy="0"/>
        </a:xfrm>
      </p:grpSpPr>
      <p:sp>
        <p:nvSpPr>
          <p:cNvPr id="46" name="object 4">
            <a:extLst>
              <a:ext uri="{FF2B5EF4-FFF2-40B4-BE49-F238E27FC236}">
                <a16:creationId xmlns:a16="http://schemas.microsoft.com/office/drawing/2014/main" id="{2DE74ED9-82F4-C606-2D74-112AAFE6EEED}"/>
              </a:ext>
            </a:extLst>
          </p:cNvPr>
          <p:cNvSpPr/>
          <p:nvPr/>
        </p:nvSpPr>
        <p:spPr>
          <a:xfrm>
            <a:off x="0" y="6159978"/>
            <a:ext cx="7772400" cy="3898900"/>
          </a:xfrm>
          <a:custGeom>
            <a:avLst/>
            <a:gdLst/>
            <a:ahLst/>
            <a:cxnLst/>
            <a:rect l="l" t="t" r="r" b="b"/>
            <a:pathLst>
              <a:path w="7772400" h="3898900">
                <a:moveTo>
                  <a:pt x="7772400" y="0"/>
                </a:moveTo>
                <a:lnTo>
                  <a:pt x="0" y="1306220"/>
                </a:lnTo>
                <a:lnTo>
                  <a:pt x="0" y="3898417"/>
                </a:lnTo>
                <a:lnTo>
                  <a:pt x="7772400" y="3898417"/>
                </a:lnTo>
                <a:lnTo>
                  <a:pt x="7772400" y="0"/>
                </a:lnTo>
                <a:close/>
              </a:path>
            </a:pathLst>
          </a:custGeom>
          <a:solidFill>
            <a:srgbClr val="E6E6E6">
              <a:alpha val="50000"/>
            </a:srgbClr>
          </a:solidFill>
        </p:spPr>
        <p:txBody>
          <a:bodyPr wrap="square" lIns="0" tIns="0" rIns="0" bIns="0" rtlCol="0"/>
          <a:lstStyle/>
          <a:p>
            <a:endParaRPr>
              <a:solidFill>
                <a:srgbClr val="505050"/>
              </a:solidFill>
            </a:endParaRPr>
          </a:p>
        </p:txBody>
      </p:sp>
      <p:sp>
        <p:nvSpPr>
          <p:cNvPr id="16" name="object 16"/>
          <p:cNvSpPr txBox="1">
            <a:spLocks noGrp="1"/>
          </p:cNvSpPr>
          <p:nvPr>
            <p:ph type="title"/>
          </p:nvPr>
        </p:nvSpPr>
        <p:spPr>
          <a:xfrm>
            <a:off x="433744" y="876345"/>
            <a:ext cx="4622175" cy="382156"/>
          </a:xfrm>
          <a:prstGeom prst="rect">
            <a:avLst/>
          </a:prstGeom>
        </p:spPr>
        <p:txBody>
          <a:bodyPr vert="horz" wrap="square" lIns="0" tIns="12700" rIns="0" bIns="0" rtlCol="0">
            <a:spAutoFit/>
          </a:bodyPr>
          <a:lstStyle/>
          <a:p>
            <a:pPr algn="l" defTabSz="311719" rtl="0">
              <a:lnSpc>
                <a:spcPct val="100000"/>
              </a:lnSpc>
              <a:spcBef>
                <a:spcPts val="100"/>
              </a:spcBef>
            </a:pPr>
            <a:r>
              <a:rPr lang="en-CA" kern="1200" dirty="0">
                <a:latin typeface="Segoe UI Light"/>
                <a:ea typeface="+mn-ea"/>
                <a:cs typeface="Segoe UI Light"/>
              </a:rPr>
              <a:t>Microsoft Surface Hub 3 50"</a:t>
            </a:r>
            <a:endParaRPr kern="1200" dirty="0">
              <a:latin typeface="Segoe UI Light"/>
              <a:ea typeface="+mn-ea"/>
              <a:cs typeface="Segoe UI Light"/>
            </a:endParaRPr>
          </a:p>
        </p:txBody>
      </p:sp>
      <p:sp>
        <p:nvSpPr>
          <p:cNvPr id="66" name="Rectangle 65">
            <a:extLst>
              <a:ext uri="{FF2B5EF4-FFF2-40B4-BE49-F238E27FC236}">
                <a16:creationId xmlns:a16="http://schemas.microsoft.com/office/drawing/2014/main" id="{F2A9A265-AAD9-054C-ED0E-D35AA72ECCB8}"/>
              </a:ext>
            </a:extLst>
          </p:cNvPr>
          <p:cNvSpPr/>
          <p:nvPr/>
        </p:nvSpPr>
        <p:spPr>
          <a:xfrm>
            <a:off x="6555346" y="8809155"/>
            <a:ext cx="759854" cy="7894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bject 19">
            <a:extLst>
              <a:ext uri="{FF2B5EF4-FFF2-40B4-BE49-F238E27FC236}">
                <a16:creationId xmlns:a16="http://schemas.microsoft.com/office/drawing/2014/main" id="{89E8275D-B4CE-EEAB-D3B1-3679E392E75E}"/>
              </a:ext>
            </a:extLst>
          </p:cNvPr>
          <p:cNvSpPr txBox="1"/>
          <p:nvPr/>
        </p:nvSpPr>
        <p:spPr>
          <a:xfrm>
            <a:off x="6591738" y="9058992"/>
            <a:ext cx="687070" cy="289823"/>
          </a:xfrm>
          <a:prstGeom prst="rect">
            <a:avLst/>
          </a:prstGeom>
        </p:spPr>
        <p:txBody>
          <a:bodyPr vert="horz" wrap="square" lIns="0" tIns="12700" rIns="0" bIns="0" rtlCol="0">
            <a:spAutoFit/>
          </a:bodyPr>
          <a:lstStyle/>
          <a:p>
            <a:pPr marR="30480" algn="ctr"/>
            <a:r>
              <a:rPr lang="en-US" sz="900">
                <a:solidFill>
                  <a:srgbClr val="505050"/>
                </a:solidFill>
                <a:latin typeface="+mj-lt"/>
                <a:cs typeface="Segoe UI"/>
              </a:rPr>
              <a:t>PARTNER LOGO</a:t>
            </a:r>
            <a:endParaRPr lang="en-US" sz="900" baseline="30000">
              <a:solidFill>
                <a:srgbClr val="505050"/>
              </a:solidFill>
              <a:latin typeface="+mj-lt"/>
              <a:cs typeface="Segoe UI"/>
            </a:endParaRPr>
          </a:p>
        </p:txBody>
      </p:sp>
      <p:sp>
        <p:nvSpPr>
          <p:cNvPr id="13" name="object 19">
            <a:extLst>
              <a:ext uri="{FF2B5EF4-FFF2-40B4-BE49-F238E27FC236}">
                <a16:creationId xmlns:a16="http://schemas.microsoft.com/office/drawing/2014/main" id="{5613C94A-8F2C-DBFD-44BE-0B06ED94E16F}"/>
              </a:ext>
            </a:extLst>
          </p:cNvPr>
          <p:cNvSpPr txBox="1"/>
          <p:nvPr/>
        </p:nvSpPr>
        <p:spPr>
          <a:xfrm>
            <a:off x="460020" y="8966775"/>
            <a:ext cx="5889265" cy="659155"/>
          </a:xfrm>
          <a:prstGeom prst="rect">
            <a:avLst/>
          </a:prstGeom>
        </p:spPr>
        <p:txBody>
          <a:bodyPr vert="horz" wrap="square" lIns="0" tIns="12700" rIns="0" bIns="0" rtlCol="0" anchor="b">
            <a:spAutoFit/>
          </a:bodyPr>
          <a:lstStyle/>
          <a:p>
            <a:pPr marR="30480"/>
            <a:r>
              <a:rPr lang="en-US" sz="600">
                <a:solidFill>
                  <a:srgbClr val="505050"/>
                </a:solidFill>
                <a:latin typeface="+mj-lt"/>
                <a:cs typeface="Segoe UI"/>
              </a:rPr>
              <a:t>Disclaimers</a:t>
            </a:r>
          </a:p>
          <a:p>
            <a:pPr marR="30480"/>
            <a:endParaRPr lang="en-US" sz="600">
              <a:solidFill>
                <a:srgbClr val="505050"/>
              </a:solidFill>
              <a:latin typeface="Segoe UI"/>
              <a:cs typeface="Segoe UI"/>
            </a:endParaRPr>
          </a:p>
          <a:p>
            <a:pPr marR="30480"/>
            <a:r>
              <a:rPr lang="en-US" sz="600" baseline="30000">
                <a:solidFill>
                  <a:srgbClr val="505050"/>
                </a:solidFill>
                <a:latin typeface="+mn-lt"/>
                <a:cs typeface="Segoe UI"/>
              </a:rPr>
              <a:t>1</a:t>
            </a:r>
            <a:r>
              <a:rPr lang="en-US" sz="600">
                <a:solidFill>
                  <a:srgbClr val="505050"/>
                </a:solidFill>
                <a:latin typeface="+mn-lt"/>
                <a:cs typeface="Segoe UI"/>
              </a:rPr>
              <a:t>System software uses significant storage space. Available storage is subject to change based on system software updates and apps usage. 1 GB = 1 billion bytes. 1 TB = 1,000 GB. </a:t>
            </a:r>
            <a:r>
              <a:rPr lang="en-US" sz="600">
                <a:solidFill>
                  <a:srgbClr val="505050"/>
                </a:solidFill>
                <a:latin typeface="+mn-lt"/>
                <a:cs typeface="Segoe UI"/>
                <a:hlinkClick r:id="rId3"/>
              </a:rPr>
              <a:t>See Surface.com/Storage</a:t>
            </a:r>
            <a:r>
              <a:rPr lang="en-US" sz="600">
                <a:solidFill>
                  <a:srgbClr val="505050"/>
                </a:solidFill>
                <a:latin typeface="+mn-lt"/>
                <a:cs typeface="Segoe UI"/>
              </a:rPr>
              <a:t> for more details.</a:t>
            </a:r>
          </a:p>
          <a:p>
            <a:pPr marR="30480"/>
            <a:r>
              <a:rPr lang="en-US" sz="600" baseline="30000">
                <a:solidFill>
                  <a:srgbClr val="505050"/>
                </a:solidFill>
                <a:latin typeface="+mn-lt"/>
                <a:cs typeface="Segoe UI"/>
              </a:rPr>
              <a:t>2</a:t>
            </a:r>
            <a:r>
              <a:rPr lang="en-US" sz="600">
                <a:solidFill>
                  <a:srgbClr val="505050"/>
                </a:solidFill>
                <a:latin typeface="+mn-lt"/>
                <a:cs typeface="Segoe UI"/>
              </a:rPr>
              <a:t>Size and weight vary by configuration and manufacturing process.</a:t>
            </a:r>
          </a:p>
          <a:p>
            <a:pPr marR="30480"/>
            <a:r>
              <a:rPr lang="en-US" sz="600" baseline="30000">
                <a:solidFill>
                  <a:srgbClr val="505050"/>
                </a:solidFill>
                <a:latin typeface="+mn-lt"/>
                <a:cs typeface="Segoe UI"/>
              </a:rPr>
              <a:t>5</a:t>
            </a:r>
            <a:r>
              <a:rPr lang="en-US" sz="600">
                <a:solidFill>
                  <a:srgbClr val="505050"/>
                </a:solidFill>
                <a:latin typeface="+mn-lt"/>
                <a:cs typeface="Segoe UI"/>
              </a:rPr>
              <a:t>Formerly known as the Surface Hub 2 Smart Camera</a:t>
            </a:r>
            <a:r>
              <a:rPr lang="en-US" sz="600">
                <a:solidFill>
                  <a:srgbClr val="505050"/>
                </a:solidFill>
                <a:latin typeface="Segoe UI"/>
                <a:cs typeface="Segoe UI"/>
              </a:rPr>
              <a:t>.</a:t>
            </a:r>
          </a:p>
          <a:p>
            <a:pPr marR="30480"/>
            <a:r>
              <a:rPr lang="en-US" sz="600" baseline="30000">
                <a:solidFill>
                  <a:srgbClr val="505050"/>
                </a:solidFill>
                <a:latin typeface="Segoe UI"/>
                <a:cs typeface="Segoe UI"/>
              </a:rPr>
              <a:t>6</a:t>
            </a:r>
            <a:r>
              <a:rPr lang="en-US" sz="600">
                <a:solidFill>
                  <a:srgbClr val="505050"/>
                </a:solidFill>
                <a:latin typeface="Segoe UI"/>
                <a:cs typeface="Segoe UI"/>
              </a:rPr>
              <a:t>Formerly known as the Surface Hub 2 Pen.</a:t>
            </a:r>
          </a:p>
        </p:txBody>
      </p:sp>
      <p:sp>
        <p:nvSpPr>
          <p:cNvPr id="4" name="object 2">
            <a:extLst>
              <a:ext uri="{FF2B5EF4-FFF2-40B4-BE49-F238E27FC236}">
                <a16:creationId xmlns:a16="http://schemas.microsoft.com/office/drawing/2014/main" id="{FC818FBA-8ED8-78DB-9903-79FF494C7FF5}"/>
              </a:ext>
            </a:extLst>
          </p:cNvPr>
          <p:cNvSpPr txBox="1"/>
          <p:nvPr/>
        </p:nvSpPr>
        <p:spPr>
          <a:xfrm>
            <a:off x="5102759" y="1466479"/>
            <a:ext cx="34734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AUDIO</a:t>
            </a:r>
            <a:endParaRPr sz="800">
              <a:latin typeface="+mj-lt"/>
              <a:cs typeface="SegoeUI-Semibold"/>
            </a:endParaRPr>
          </a:p>
        </p:txBody>
      </p:sp>
      <p:sp>
        <p:nvSpPr>
          <p:cNvPr id="5" name="object 3">
            <a:extLst>
              <a:ext uri="{FF2B5EF4-FFF2-40B4-BE49-F238E27FC236}">
                <a16:creationId xmlns:a16="http://schemas.microsoft.com/office/drawing/2014/main" id="{F7639F17-12A5-7B6B-0441-FCF1660E83A1}"/>
              </a:ext>
            </a:extLst>
          </p:cNvPr>
          <p:cNvSpPr txBox="1"/>
          <p:nvPr/>
        </p:nvSpPr>
        <p:spPr>
          <a:xfrm>
            <a:off x="5698224" y="1448699"/>
            <a:ext cx="1424305" cy="1282700"/>
          </a:xfrm>
          <a:prstGeom prst="rect">
            <a:avLst/>
          </a:prstGeom>
        </p:spPr>
        <p:txBody>
          <a:bodyPr vert="horz" wrap="square" lIns="0" tIns="12700" rIns="0" bIns="0" rtlCol="0">
            <a:spAutoFit/>
          </a:bodyPr>
          <a:lstStyle/>
          <a:p>
            <a:pPr marL="12700" marR="5080">
              <a:lnSpc>
                <a:spcPct val="114599"/>
              </a:lnSpc>
              <a:spcBef>
                <a:spcPts val="100"/>
              </a:spcBef>
            </a:pPr>
            <a:r>
              <a:rPr sz="800" spc="-30">
                <a:solidFill>
                  <a:srgbClr val="515151"/>
                </a:solidFill>
                <a:latin typeface="Segoe UI"/>
                <a:cs typeface="Segoe UI"/>
              </a:rPr>
              <a:t>100Hz-</a:t>
            </a:r>
            <a:r>
              <a:rPr sz="800" spc="-20">
                <a:solidFill>
                  <a:srgbClr val="515151"/>
                </a:solidFill>
                <a:latin typeface="Segoe UI"/>
                <a:cs typeface="Segoe UI"/>
              </a:rPr>
              <a:t>12KHz</a:t>
            </a:r>
            <a:r>
              <a:rPr sz="800" spc="10">
                <a:solidFill>
                  <a:srgbClr val="515151"/>
                </a:solidFill>
                <a:latin typeface="Segoe UI"/>
                <a:cs typeface="Segoe UI"/>
              </a:rPr>
              <a:t> </a:t>
            </a:r>
            <a:r>
              <a:rPr sz="800" spc="-10">
                <a:solidFill>
                  <a:srgbClr val="515151"/>
                </a:solidFill>
                <a:latin typeface="Segoe UI"/>
                <a:cs typeface="Segoe UI"/>
              </a:rPr>
              <a:t>range</a:t>
            </a:r>
            <a:r>
              <a:rPr sz="800" spc="15">
                <a:solidFill>
                  <a:srgbClr val="515151"/>
                </a:solidFill>
                <a:latin typeface="Segoe UI"/>
                <a:cs typeface="Segoe UI"/>
              </a:rPr>
              <a:t> </a:t>
            </a:r>
            <a:r>
              <a:rPr sz="800" spc="-20">
                <a:solidFill>
                  <a:srgbClr val="515151"/>
                </a:solidFill>
                <a:latin typeface="Segoe UI"/>
                <a:cs typeface="Segoe UI"/>
              </a:rPr>
              <a:t>front-</a:t>
            </a:r>
            <a:r>
              <a:rPr sz="800" spc="-10">
                <a:solidFill>
                  <a:srgbClr val="515151"/>
                </a:solidFill>
                <a:latin typeface="Segoe UI"/>
                <a:cs typeface="Segoe UI"/>
              </a:rPr>
              <a:t>facing </a:t>
            </a:r>
            <a:r>
              <a:rPr sz="800" spc="-25">
                <a:solidFill>
                  <a:srgbClr val="515151"/>
                </a:solidFill>
                <a:latin typeface="Segoe UI"/>
                <a:cs typeface="Segoe UI"/>
              </a:rPr>
              <a:t>3-</a:t>
            </a:r>
            <a:r>
              <a:rPr sz="800" spc="-10">
                <a:solidFill>
                  <a:srgbClr val="515151"/>
                </a:solidFill>
                <a:latin typeface="Segoe UI"/>
                <a:cs typeface="Segoe UI"/>
              </a:rPr>
              <a:t>way</a:t>
            </a:r>
            <a:r>
              <a:rPr sz="800" spc="-5">
                <a:solidFill>
                  <a:srgbClr val="515151"/>
                </a:solidFill>
                <a:latin typeface="Segoe UI"/>
                <a:cs typeface="Segoe UI"/>
              </a:rPr>
              <a:t> </a:t>
            </a:r>
            <a:r>
              <a:rPr sz="800" spc="-10">
                <a:solidFill>
                  <a:srgbClr val="515151"/>
                </a:solidFill>
                <a:latin typeface="Segoe UI"/>
                <a:cs typeface="Segoe UI"/>
              </a:rPr>
              <a:t>stereo</a:t>
            </a:r>
            <a:r>
              <a:rPr sz="800" spc="-5">
                <a:solidFill>
                  <a:srgbClr val="515151"/>
                </a:solidFill>
                <a:latin typeface="Segoe UI"/>
                <a:cs typeface="Segoe UI"/>
              </a:rPr>
              <a:t> </a:t>
            </a:r>
            <a:r>
              <a:rPr sz="800" spc="-20">
                <a:solidFill>
                  <a:srgbClr val="515151"/>
                </a:solidFill>
                <a:latin typeface="Segoe UI"/>
                <a:cs typeface="Segoe UI"/>
              </a:rPr>
              <a:t>speakers,</a:t>
            </a:r>
            <a:r>
              <a:rPr sz="800" spc="-5">
                <a:solidFill>
                  <a:srgbClr val="515151"/>
                </a:solidFill>
                <a:latin typeface="Segoe UI"/>
                <a:cs typeface="Segoe UI"/>
              </a:rPr>
              <a:t> </a:t>
            </a:r>
            <a:r>
              <a:rPr sz="800" spc="-25">
                <a:solidFill>
                  <a:srgbClr val="515151"/>
                </a:solidFill>
                <a:latin typeface="Segoe UI"/>
                <a:cs typeface="Segoe UI"/>
              </a:rPr>
              <a:t>including</a:t>
            </a:r>
            <a:endParaRPr sz="800">
              <a:latin typeface="Segoe UI"/>
              <a:cs typeface="Segoe UI"/>
            </a:endParaRPr>
          </a:p>
          <a:p>
            <a:pPr marL="12700" marR="19685">
              <a:lnSpc>
                <a:spcPct val="114599"/>
              </a:lnSpc>
            </a:pPr>
            <a:r>
              <a:rPr sz="800">
                <a:solidFill>
                  <a:srgbClr val="515151"/>
                </a:solidFill>
                <a:latin typeface="Segoe UI"/>
                <a:cs typeface="Segoe UI"/>
              </a:rPr>
              <a:t>(6)</a:t>
            </a:r>
            <a:r>
              <a:rPr sz="800" spc="-20">
                <a:solidFill>
                  <a:srgbClr val="515151"/>
                </a:solidFill>
                <a:latin typeface="Segoe UI"/>
                <a:cs typeface="Segoe UI"/>
              </a:rPr>
              <a:t> front-</a:t>
            </a:r>
            <a:r>
              <a:rPr sz="800" spc="-10">
                <a:solidFill>
                  <a:srgbClr val="515151"/>
                </a:solidFill>
                <a:latin typeface="Segoe UI"/>
                <a:cs typeface="Segoe UI"/>
              </a:rPr>
              <a:t>facing</a:t>
            </a:r>
            <a:r>
              <a:rPr sz="800" spc="-15">
                <a:solidFill>
                  <a:srgbClr val="515151"/>
                </a:solidFill>
                <a:latin typeface="Segoe UI"/>
                <a:cs typeface="Segoe UI"/>
              </a:rPr>
              <a:t> </a:t>
            </a:r>
            <a:r>
              <a:rPr sz="800" spc="-25">
                <a:solidFill>
                  <a:srgbClr val="515151"/>
                </a:solidFill>
                <a:latin typeface="Segoe UI"/>
                <a:cs typeface="Segoe UI"/>
              </a:rPr>
              <a:t>mid-</a:t>
            </a:r>
            <a:r>
              <a:rPr sz="800" spc="-10">
                <a:solidFill>
                  <a:srgbClr val="515151"/>
                </a:solidFill>
                <a:latin typeface="Segoe UI"/>
                <a:cs typeface="Segoe UI"/>
              </a:rPr>
              <a:t>range,</a:t>
            </a:r>
            <a:r>
              <a:rPr sz="800" spc="-15">
                <a:solidFill>
                  <a:srgbClr val="515151"/>
                </a:solidFill>
                <a:latin typeface="Segoe UI"/>
                <a:cs typeface="Segoe UI"/>
              </a:rPr>
              <a:t> </a:t>
            </a:r>
            <a:r>
              <a:rPr sz="800" spc="-25">
                <a:solidFill>
                  <a:srgbClr val="515151"/>
                </a:solidFill>
                <a:latin typeface="Segoe UI"/>
                <a:cs typeface="Segoe UI"/>
              </a:rPr>
              <a:t>(3)</a:t>
            </a:r>
            <a:r>
              <a:rPr sz="800" spc="500">
                <a:solidFill>
                  <a:srgbClr val="515151"/>
                </a:solidFill>
                <a:latin typeface="Segoe UI"/>
                <a:cs typeface="Segoe UI"/>
              </a:rPr>
              <a:t> </a:t>
            </a:r>
            <a:r>
              <a:rPr sz="800" spc="-20">
                <a:solidFill>
                  <a:srgbClr val="515151"/>
                </a:solidFill>
                <a:latin typeface="Segoe UI"/>
                <a:cs typeface="Segoe UI"/>
              </a:rPr>
              <a:t>front-</a:t>
            </a:r>
            <a:r>
              <a:rPr sz="800" spc="-10">
                <a:solidFill>
                  <a:srgbClr val="515151"/>
                </a:solidFill>
                <a:latin typeface="Segoe UI"/>
                <a:cs typeface="Segoe UI"/>
              </a:rPr>
              <a:t>facing</a:t>
            </a:r>
            <a:r>
              <a:rPr sz="800" spc="-15">
                <a:solidFill>
                  <a:srgbClr val="515151"/>
                </a:solidFill>
                <a:latin typeface="Segoe UI"/>
                <a:cs typeface="Segoe UI"/>
              </a:rPr>
              <a:t> </a:t>
            </a:r>
            <a:r>
              <a:rPr sz="800" spc="-20">
                <a:solidFill>
                  <a:srgbClr val="515151"/>
                </a:solidFill>
                <a:latin typeface="Segoe UI"/>
                <a:cs typeface="Segoe UI"/>
              </a:rPr>
              <a:t>tweeter</a:t>
            </a:r>
            <a:r>
              <a:rPr sz="800" spc="-15">
                <a:solidFill>
                  <a:srgbClr val="515151"/>
                </a:solidFill>
                <a:latin typeface="Segoe UI"/>
                <a:cs typeface="Segoe UI"/>
              </a:rPr>
              <a:t> </a:t>
            </a:r>
            <a:r>
              <a:rPr sz="800" spc="-10">
                <a:solidFill>
                  <a:srgbClr val="515151"/>
                </a:solidFill>
                <a:latin typeface="Segoe UI"/>
                <a:cs typeface="Segoe UI"/>
              </a:rPr>
              <a:t>and </a:t>
            </a:r>
            <a:r>
              <a:rPr sz="800">
                <a:solidFill>
                  <a:srgbClr val="515151"/>
                </a:solidFill>
                <a:latin typeface="Segoe UI"/>
                <a:cs typeface="Segoe UI"/>
              </a:rPr>
              <a:t>(1)</a:t>
            </a:r>
            <a:r>
              <a:rPr sz="800" spc="-15">
                <a:solidFill>
                  <a:srgbClr val="515151"/>
                </a:solidFill>
                <a:latin typeface="Segoe UI"/>
                <a:cs typeface="Segoe UI"/>
              </a:rPr>
              <a:t> </a:t>
            </a:r>
            <a:r>
              <a:rPr sz="800" spc="-25">
                <a:solidFill>
                  <a:srgbClr val="515151"/>
                </a:solidFill>
                <a:latin typeface="Segoe UI"/>
                <a:cs typeface="Segoe UI"/>
              </a:rPr>
              <a:t>rear</a:t>
            </a:r>
            <a:r>
              <a:rPr sz="800" spc="500">
                <a:solidFill>
                  <a:srgbClr val="515151"/>
                </a:solidFill>
                <a:latin typeface="Segoe UI"/>
                <a:cs typeface="Segoe UI"/>
              </a:rPr>
              <a:t> </a:t>
            </a:r>
            <a:r>
              <a:rPr sz="800" spc="-20">
                <a:solidFill>
                  <a:srgbClr val="515151"/>
                </a:solidFill>
                <a:latin typeface="Segoe UI"/>
                <a:cs typeface="Segoe UI"/>
              </a:rPr>
              <a:t>bass</a:t>
            </a:r>
            <a:r>
              <a:rPr sz="800" spc="-10">
                <a:solidFill>
                  <a:srgbClr val="515151"/>
                </a:solidFill>
                <a:latin typeface="Segoe UI"/>
                <a:cs typeface="Segoe UI"/>
              </a:rPr>
              <a:t> drivers</a:t>
            </a:r>
            <a:endParaRPr sz="800">
              <a:latin typeface="Segoe UI"/>
              <a:cs typeface="Segoe UI"/>
            </a:endParaRPr>
          </a:p>
          <a:p>
            <a:pPr marL="12700" marR="129539">
              <a:lnSpc>
                <a:spcPct val="114599"/>
              </a:lnSpc>
            </a:pPr>
            <a:r>
              <a:rPr sz="800">
                <a:solidFill>
                  <a:srgbClr val="515151"/>
                </a:solidFill>
                <a:latin typeface="Segoe UI"/>
                <a:cs typeface="Segoe UI"/>
              </a:rPr>
              <a:t>2x</a:t>
            </a:r>
            <a:r>
              <a:rPr sz="800" spc="-20">
                <a:solidFill>
                  <a:srgbClr val="515151"/>
                </a:solidFill>
                <a:latin typeface="Segoe UI"/>
                <a:cs typeface="Segoe UI"/>
              </a:rPr>
              <a:t> </a:t>
            </a:r>
            <a:r>
              <a:rPr sz="800" spc="-10">
                <a:solidFill>
                  <a:srgbClr val="515151"/>
                </a:solidFill>
                <a:latin typeface="Segoe UI"/>
                <a:cs typeface="Segoe UI"/>
              </a:rPr>
              <a:t>full</a:t>
            </a:r>
            <a:r>
              <a:rPr sz="800" spc="-20">
                <a:solidFill>
                  <a:srgbClr val="515151"/>
                </a:solidFill>
                <a:latin typeface="Segoe UI"/>
                <a:cs typeface="Segoe UI"/>
              </a:rPr>
              <a:t> </a:t>
            </a:r>
            <a:r>
              <a:rPr sz="800" spc="-10">
                <a:solidFill>
                  <a:srgbClr val="515151"/>
                </a:solidFill>
                <a:latin typeface="Segoe UI"/>
                <a:cs typeface="Segoe UI"/>
              </a:rPr>
              <a:t>band</a:t>
            </a:r>
            <a:r>
              <a:rPr sz="800" spc="-20">
                <a:solidFill>
                  <a:srgbClr val="515151"/>
                </a:solidFill>
                <a:latin typeface="Segoe UI"/>
                <a:cs typeface="Segoe UI"/>
              </a:rPr>
              <a:t> </a:t>
            </a:r>
            <a:r>
              <a:rPr sz="800" spc="-25">
                <a:solidFill>
                  <a:srgbClr val="515151"/>
                </a:solidFill>
                <a:latin typeface="Segoe UI"/>
                <a:cs typeface="Segoe UI"/>
              </a:rPr>
              <a:t>8-</a:t>
            </a:r>
            <a:r>
              <a:rPr sz="800" spc="-20">
                <a:solidFill>
                  <a:srgbClr val="515151"/>
                </a:solidFill>
                <a:latin typeface="Segoe UI"/>
                <a:cs typeface="Segoe UI"/>
              </a:rPr>
              <a:t>element </a:t>
            </a:r>
            <a:r>
              <a:rPr sz="800" spc="-35">
                <a:solidFill>
                  <a:srgbClr val="515151"/>
                </a:solidFill>
                <a:latin typeface="Segoe UI"/>
                <a:cs typeface="Segoe UI"/>
              </a:rPr>
              <a:t>MEMS</a:t>
            </a:r>
            <a:r>
              <a:rPr sz="800" spc="500">
                <a:solidFill>
                  <a:srgbClr val="515151"/>
                </a:solidFill>
                <a:latin typeface="Segoe UI"/>
                <a:cs typeface="Segoe UI"/>
              </a:rPr>
              <a:t> </a:t>
            </a:r>
            <a:r>
              <a:rPr sz="800" spc="-20">
                <a:solidFill>
                  <a:srgbClr val="515151"/>
                </a:solidFill>
                <a:latin typeface="Segoe UI"/>
                <a:cs typeface="Segoe UI"/>
              </a:rPr>
              <a:t>microphone</a:t>
            </a:r>
            <a:r>
              <a:rPr sz="800" spc="15">
                <a:solidFill>
                  <a:srgbClr val="515151"/>
                </a:solidFill>
                <a:latin typeface="Segoe UI"/>
                <a:cs typeface="Segoe UI"/>
              </a:rPr>
              <a:t> </a:t>
            </a:r>
            <a:r>
              <a:rPr sz="800" spc="-10">
                <a:solidFill>
                  <a:srgbClr val="515151"/>
                </a:solidFill>
                <a:latin typeface="Segoe UI"/>
                <a:cs typeface="Segoe UI"/>
              </a:rPr>
              <a:t>arrays</a:t>
            </a:r>
            <a:endParaRPr sz="800">
              <a:latin typeface="Segoe UI"/>
              <a:cs typeface="Segoe UI"/>
            </a:endParaRPr>
          </a:p>
          <a:p>
            <a:pPr marL="12700" marR="179070">
              <a:lnSpc>
                <a:spcPct val="114599"/>
              </a:lnSpc>
            </a:pPr>
            <a:r>
              <a:rPr sz="800" spc="-10">
                <a:solidFill>
                  <a:srgbClr val="515151"/>
                </a:solidFill>
                <a:latin typeface="Segoe UI"/>
                <a:cs typeface="Segoe UI"/>
              </a:rPr>
              <a:t>Smart</a:t>
            </a:r>
            <a:r>
              <a:rPr sz="800" spc="-35">
                <a:solidFill>
                  <a:srgbClr val="515151"/>
                </a:solidFill>
                <a:latin typeface="Segoe UI"/>
                <a:cs typeface="Segoe UI"/>
              </a:rPr>
              <a:t> </a:t>
            </a:r>
            <a:r>
              <a:rPr sz="800" spc="-55">
                <a:solidFill>
                  <a:srgbClr val="515151"/>
                </a:solidFill>
                <a:latin typeface="Segoe UI"/>
                <a:cs typeface="Segoe UI"/>
              </a:rPr>
              <a:t>AV</a:t>
            </a:r>
            <a:r>
              <a:rPr sz="800" spc="-10">
                <a:solidFill>
                  <a:srgbClr val="515151"/>
                </a:solidFill>
                <a:latin typeface="Segoe UI"/>
                <a:cs typeface="Segoe UI"/>
              </a:rPr>
              <a:t> </a:t>
            </a:r>
            <a:r>
              <a:rPr sz="800" spc="-20">
                <a:solidFill>
                  <a:srgbClr val="515151"/>
                </a:solidFill>
                <a:latin typeface="Segoe UI"/>
                <a:cs typeface="Segoe UI"/>
              </a:rPr>
              <a:t>optimizes </a:t>
            </a:r>
            <a:r>
              <a:rPr sz="800" spc="-10">
                <a:solidFill>
                  <a:srgbClr val="515151"/>
                </a:solidFill>
                <a:latin typeface="Segoe UI"/>
                <a:cs typeface="Segoe UI"/>
              </a:rPr>
              <a:t>audio</a:t>
            </a:r>
            <a:r>
              <a:rPr sz="800" spc="-20">
                <a:solidFill>
                  <a:srgbClr val="515151"/>
                </a:solidFill>
                <a:latin typeface="Segoe UI"/>
                <a:cs typeface="Segoe UI"/>
              </a:rPr>
              <a:t> </a:t>
            </a:r>
            <a:r>
              <a:rPr sz="800" spc="-25">
                <a:solidFill>
                  <a:srgbClr val="515151"/>
                </a:solidFill>
                <a:latin typeface="Segoe UI"/>
                <a:cs typeface="Segoe UI"/>
              </a:rPr>
              <a:t>to</a:t>
            </a:r>
            <a:r>
              <a:rPr sz="800" spc="500">
                <a:solidFill>
                  <a:srgbClr val="515151"/>
                </a:solidFill>
                <a:latin typeface="Segoe UI"/>
                <a:cs typeface="Segoe UI"/>
              </a:rPr>
              <a:t> </a:t>
            </a:r>
            <a:r>
              <a:rPr sz="800" spc="-20">
                <a:solidFill>
                  <a:srgbClr val="515151"/>
                </a:solidFill>
                <a:latin typeface="Segoe UI"/>
                <a:cs typeface="Segoe UI"/>
              </a:rPr>
              <a:t>Portrait</a:t>
            </a:r>
            <a:r>
              <a:rPr sz="800" spc="-15">
                <a:solidFill>
                  <a:srgbClr val="515151"/>
                </a:solidFill>
                <a:latin typeface="Segoe UI"/>
                <a:cs typeface="Segoe UI"/>
              </a:rPr>
              <a:t> </a:t>
            </a:r>
            <a:r>
              <a:rPr sz="800">
                <a:solidFill>
                  <a:srgbClr val="515151"/>
                </a:solidFill>
                <a:latin typeface="Segoe UI"/>
                <a:cs typeface="Segoe UI"/>
              </a:rPr>
              <a:t>or</a:t>
            </a:r>
            <a:r>
              <a:rPr sz="800" spc="-10">
                <a:solidFill>
                  <a:srgbClr val="515151"/>
                </a:solidFill>
                <a:latin typeface="Segoe UI"/>
                <a:cs typeface="Segoe UI"/>
              </a:rPr>
              <a:t> Landscape</a:t>
            </a:r>
            <a:endParaRPr sz="800">
              <a:latin typeface="Segoe UI"/>
              <a:cs typeface="Segoe UI"/>
            </a:endParaRPr>
          </a:p>
        </p:txBody>
      </p:sp>
      <p:sp>
        <p:nvSpPr>
          <p:cNvPr id="6" name="object 4">
            <a:extLst>
              <a:ext uri="{FF2B5EF4-FFF2-40B4-BE49-F238E27FC236}">
                <a16:creationId xmlns:a16="http://schemas.microsoft.com/office/drawing/2014/main" id="{683D63A7-A31C-5B06-F440-75572276DA43}"/>
              </a:ext>
            </a:extLst>
          </p:cNvPr>
          <p:cNvSpPr txBox="1"/>
          <p:nvPr/>
        </p:nvSpPr>
        <p:spPr>
          <a:xfrm>
            <a:off x="5111343" y="2903611"/>
            <a:ext cx="339090"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PORTS</a:t>
            </a:r>
            <a:endParaRPr sz="800">
              <a:latin typeface="+mj-lt"/>
              <a:cs typeface="SegoeUI-Semibold"/>
            </a:endParaRPr>
          </a:p>
        </p:txBody>
      </p:sp>
      <p:sp>
        <p:nvSpPr>
          <p:cNvPr id="7" name="object 5">
            <a:extLst>
              <a:ext uri="{FF2B5EF4-FFF2-40B4-BE49-F238E27FC236}">
                <a16:creationId xmlns:a16="http://schemas.microsoft.com/office/drawing/2014/main" id="{EB9A7AC9-DB88-C132-BD7C-0F531CAB3C3B}"/>
              </a:ext>
            </a:extLst>
          </p:cNvPr>
          <p:cNvSpPr txBox="1"/>
          <p:nvPr/>
        </p:nvSpPr>
        <p:spPr>
          <a:xfrm>
            <a:off x="5698237" y="2885797"/>
            <a:ext cx="1467485" cy="1143000"/>
          </a:xfrm>
          <a:prstGeom prst="rect">
            <a:avLst/>
          </a:prstGeom>
        </p:spPr>
        <p:txBody>
          <a:bodyPr vert="horz" wrap="square" lIns="0" tIns="12700" rIns="0" bIns="0" rtlCol="0">
            <a:spAutoFit/>
          </a:bodyPr>
          <a:lstStyle/>
          <a:p>
            <a:pPr marL="12700" marR="83820">
              <a:lnSpc>
                <a:spcPct val="114599"/>
              </a:lnSpc>
              <a:spcBef>
                <a:spcPts val="100"/>
              </a:spcBef>
            </a:pPr>
            <a:r>
              <a:rPr sz="800">
                <a:solidFill>
                  <a:srgbClr val="515151"/>
                </a:solidFill>
                <a:latin typeface="Segoe UI"/>
                <a:cs typeface="Segoe UI"/>
              </a:rPr>
              <a:t>(4)</a:t>
            </a:r>
            <a:r>
              <a:rPr sz="800" spc="-10">
                <a:solidFill>
                  <a:srgbClr val="515151"/>
                </a:solidFill>
                <a:latin typeface="Segoe UI"/>
                <a:cs typeface="Segoe UI"/>
              </a:rPr>
              <a:t> </a:t>
            </a:r>
            <a:r>
              <a:rPr sz="800" spc="-30">
                <a:solidFill>
                  <a:srgbClr val="515151"/>
                </a:solidFill>
                <a:latin typeface="Segoe UI"/>
                <a:cs typeface="Segoe UI"/>
              </a:rPr>
              <a:t>USB-</a:t>
            </a:r>
            <a:r>
              <a:rPr sz="800">
                <a:solidFill>
                  <a:srgbClr val="515151"/>
                </a:solidFill>
                <a:latin typeface="Segoe UI"/>
                <a:cs typeface="Segoe UI"/>
              </a:rPr>
              <a:t>C</a:t>
            </a:r>
            <a:r>
              <a:rPr sz="800" spc="-10">
                <a:solidFill>
                  <a:srgbClr val="515151"/>
                </a:solidFill>
                <a:latin typeface="Segoe UI"/>
                <a:cs typeface="Segoe UI"/>
              </a:rPr>
              <a:t> </a:t>
            </a:r>
            <a:r>
              <a:rPr sz="800" spc="-20">
                <a:solidFill>
                  <a:srgbClr val="515151"/>
                </a:solidFill>
                <a:latin typeface="Segoe UI"/>
                <a:cs typeface="Segoe UI"/>
              </a:rPr>
              <a:t>including</a:t>
            </a:r>
            <a:r>
              <a:rPr sz="800" spc="-10">
                <a:solidFill>
                  <a:srgbClr val="515151"/>
                </a:solidFill>
                <a:latin typeface="Segoe UI"/>
                <a:cs typeface="Segoe UI"/>
              </a:rPr>
              <a:t> two </a:t>
            </a:r>
            <a:r>
              <a:rPr sz="800" spc="-25">
                <a:solidFill>
                  <a:srgbClr val="515151"/>
                </a:solidFill>
                <a:latin typeface="Segoe UI"/>
                <a:cs typeface="Segoe UI"/>
              </a:rPr>
              <a:t>camera</a:t>
            </a:r>
            <a:r>
              <a:rPr sz="800" spc="500">
                <a:solidFill>
                  <a:srgbClr val="515151"/>
                </a:solidFill>
                <a:latin typeface="Segoe UI"/>
                <a:cs typeface="Segoe UI"/>
              </a:rPr>
              <a:t> </a:t>
            </a:r>
            <a:r>
              <a:rPr sz="800" spc="-20">
                <a:solidFill>
                  <a:srgbClr val="515151"/>
                </a:solidFill>
                <a:latin typeface="Segoe UI"/>
                <a:cs typeface="Segoe UI"/>
              </a:rPr>
              <a:t>ports</a:t>
            </a:r>
            <a:r>
              <a:rPr sz="800" spc="-15">
                <a:solidFill>
                  <a:srgbClr val="515151"/>
                </a:solidFill>
                <a:latin typeface="Segoe UI"/>
                <a:cs typeface="Segoe UI"/>
              </a:rPr>
              <a:t> </a:t>
            </a:r>
            <a:r>
              <a:rPr sz="800" spc="-10">
                <a:solidFill>
                  <a:srgbClr val="515151"/>
                </a:solidFill>
                <a:latin typeface="Segoe UI"/>
                <a:cs typeface="Segoe UI"/>
              </a:rPr>
              <a:t>(on</a:t>
            </a:r>
            <a:r>
              <a:rPr sz="800" spc="-15">
                <a:solidFill>
                  <a:srgbClr val="515151"/>
                </a:solidFill>
                <a:latin typeface="Segoe UI"/>
                <a:cs typeface="Segoe UI"/>
              </a:rPr>
              <a:t> </a:t>
            </a:r>
            <a:r>
              <a:rPr sz="800" spc="-10">
                <a:solidFill>
                  <a:srgbClr val="515151"/>
                </a:solidFill>
                <a:latin typeface="Segoe UI"/>
                <a:cs typeface="Segoe UI"/>
              </a:rPr>
              <a:t>display)</a:t>
            </a:r>
            <a:endParaRPr sz="800">
              <a:latin typeface="Segoe UI"/>
              <a:cs typeface="Segoe UI"/>
            </a:endParaRPr>
          </a:p>
          <a:p>
            <a:pPr marL="12700" marR="431165">
              <a:lnSpc>
                <a:spcPct val="114599"/>
              </a:lnSpc>
            </a:pPr>
            <a:r>
              <a:rPr sz="800">
                <a:solidFill>
                  <a:srgbClr val="515151"/>
                </a:solidFill>
                <a:latin typeface="Segoe UI"/>
                <a:cs typeface="Segoe UI"/>
              </a:rPr>
              <a:t>(1)</a:t>
            </a:r>
            <a:r>
              <a:rPr sz="800" spc="-30">
                <a:solidFill>
                  <a:srgbClr val="515151"/>
                </a:solidFill>
                <a:latin typeface="Segoe UI"/>
                <a:cs typeface="Segoe UI"/>
              </a:rPr>
              <a:t> </a:t>
            </a:r>
            <a:r>
              <a:rPr sz="800" spc="-25">
                <a:solidFill>
                  <a:srgbClr val="515151"/>
                </a:solidFill>
                <a:latin typeface="Segoe UI"/>
                <a:cs typeface="Segoe UI"/>
              </a:rPr>
              <a:t>USB-</a:t>
            </a:r>
            <a:r>
              <a:rPr sz="800" spc="-10">
                <a:solidFill>
                  <a:srgbClr val="515151"/>
                </a:solidFill>
                <a:latin typeface="Segoe UI"/>
                <a:cs typeface="Segoe UI"/>
              </a:rPr>
              <a:t>A™</a:t>
            </a:r>
            <a:r>
              <a:rPr sz="800" spc="-25">
                <a:solidFill>
                  <a:srgbClr val="515151"/>
                </a:solidFill>
                <a:latin typeface="Segoe UI"/>
                <a:cs typeface="Segoe UI"/>
              </a:rPr>
              <a:t> </a:t>
            </a:r>
            <a:r>
              <a:rPr sz="800" spc="-10">
                <a:solidFill>
                  <a:srgbClr val="515151"/>
                </a:solidFill>
                <a:latin typeface="Segoe UI"/>
                <a:cs typeface="Segoe UI"/>
              </a:rPr>
              <a:t>(on</a:t>
            </a:r>
            <a:r>
              <a:rPr sz="800" spc="-25">
                <a:solidFill>
                  <a:srgbClr val="515151"/>
                </a:solidFill>
                <a:latin typeface="Segoe UI"/>
                <a:cs typeface="Segoe UI"/>
              </a:rPr>
              <a:t> display)</a:t>
            </a:r>
            <a:r>
              <a:rPr sz="800" spc="-10">
                <a:solidFill>
                  <a:srgbClr val="515151"/>
                </a:solidFill>
                <a:latin typeface="Segoe UI"/>
                <a:cs typeface="Segoe UI"/>
              </a:rPr>
              <a:t> RJ45</a:t>
            </a:r>
            <a:r>
              <a:rPr sz="800" spc="-30">
                <a:solidFill>
                  <a:srgbClr val="515151"/>
                </a:solidFill>
                <a:latin typeface="Segoe UI"/>
                <a:cs typeface="Segoe UI"/>
              </a:rPr>
              <a:t> </a:t>
            </a:r>
            <a:r>
              <a:rPr sz="800" spc="-10">
                <a:solidFill>
                  <a:srgbClr val="515151"/>
                </a:solidFill>
                <a:latin typeface="Segoe UI"/>
                <a:cs typeface="Segoe UI"/>
              </a:rPr>
              <a:t>Gigabit</a:t>
            </a:r>
            <a:r>
              <a:rPr sz="800" spc="-30">
                <a:solidFill>
                  <a:srgbClr val="515151"/>
                </a:solidFill>
                <a:latin typeface="Segoe UI"/>
                <a:cs typeface="Segoe UI"/>
              </a:rPr>
              <a:t> </a:t>
            </a:r>
            <a:r>
              <a:rPr sz="800" spc="-10">
                <a:solidFill>
                  <a:srgbClr val="515151"/>
                </a:solidFill>
                <a:latin typeface="Segoe UI"/>
                <a:cs typeface="Segoe UI"/>
              </a:rPr>
              <a:t>Ethernet</a:t>
            </a:r>
            <a:endParaRPr sz="800">
              <a:latin typeface="Segoe UI"/>
              <a:cs typeface="Segoe UI"/>
            </a:endParaRPr>
          </a:p>
          <a:p>
            <a:pPr marL="12700" marR="5080">
              <a:lnSpc>
                <a:spcPct val="114599"/>
              </a:lnSpc>
            </a:pPr>
            <a:r>
              <a:rPr sz="800" spc="-25">
                <a:solidFill>
                  <a:srgbClr val="515151"/>
                </a:solidFill>
                <a:latin typeface="Segoe UI"/>
                <a:cs typeface="Segoe UI"/>
              </a:rPr>
              <a:t>Mini-</a:t>
            </a:r>
            <a:r>
              <a:rPr sz="800" spc="-20">
                <a:solidFill>
                  <a:srgbClr val="515151"/>
                </a:solidFill>
                <a:latin typeface="Segoe UI"/>
                <a:cs typeface="Segoe UI"/>
              </a:rPr>
              <a:t>DisplayPort™</a:t>
            </a:r>
            <a:r>
              <a:rPr sz="800" spc="10">
                <a:solidFill>
                  <a:srgbClr val="515151"/>
                </a:solidFill>
                <a:latin typeface="Segoe UI"/>
                <a:cs typeface="Segoe UI"/>
              </a:rPr>
              <a:t> </a:t>
            </a:r>
            <a:r>
              <a:rPr sz="800" spc="-10">
                <a:solidFill>
                  <a:srgbClr val="515151"/>
                </a:solidFill>
                <a:latin typeface="Segoe UI"/>
                <a:cs typeface="Segoe UI"/>
              </a:rPr>
              <a:t>Video</a:t>
            </a:r>
            <a:r>
              <a:rPr sz="800" spc="10">
                <a:solidFill>
                  <a:srgbClr val="515151"/>
                </a:solidFill>
                <a:latin typeface="Segoe UI"/>
                <a:cs typeface="Segoe UI"/>
              </a:rPr>
              <a:t> </a:t>
            </a:r>
            <a:r>
              <a:rPr sz="800" spc="-30">
                <a:solidFill>
                  <a:srgbClr val="515151"/>
                </a:solidFill>
                <a:latin typeface="Segoe UI"/>
                <a:cs typeface="Segoe UI"/>
              </a:rPr>
              <a:t>Output*</a:t>
            </a:r>
            <a:r>
              <a:rPr sz="800" spc="500">
                <a:solidFill>
                  <a:srgbClr val="515151"/>
                </a:solidFill>
                <a:latin typeface="Segoe UI"/>
                <a:cs typeface="Segoe UI"/>
              </a:rPr>
              <a:t> </a:t>
            </a:r>
            <a:r>
              <a:rPr sz="800" spc="-20">
                <a:solidFill>
                  <a:srgbClr val="515151"/>
                </a:solidFill>
                <a:latin typeface="Segoe UI"/>
                <a:cs typeface="Segoe UI"/>
              </a:rPr>
              <a:t>HDMI</a:t>
            </a:r>
            <a:r>
              <a:rPr sz="800" spc="-35">
                <a:solidFill>
                  <a:srgbClr val="515151"/>
                </a:solidFill>
                <a:latin typeface="Segoe UI"/>
                <a:cs typeface="Segoe UI"/>
              </a:rPr>
              <a:t> </a:t>
            </a:r>
            <a:r>
              <a:rPr sz="800" spc="-10">
                <a:solidFill>
                  <a:srgbClr val="515151"/>
                </a:solidFill>
                <a:latin typeface="Segoe UI"/>
                <a:cs typeface="Segoe UI"/>
              </a:rPr>
              <a:t>Video</a:t>
            </a:r>
            <a:r>
              <a:rPr sz="800" spc="-35">
                <a:solidFill>
                  <a:srgbClr val="515151"/>
                </a:solidFill>
                <a:latin typeface="Segoe UI"/>
                <a:cs typeface="Segoe UI"/>
              </a:rPr>
              <a:t> </a:t>
            </a:r>
            <a:r>
              <a:rPr sz="800" spc="-10">
                <a:solidFill>
                  <a:srgbClr val="515151"/>
                </a:solidFill>
                <a:latin typeface="Segoe UI"/>
                <a:cs typeface="Segoe UI"/>
              </a:rPr>
              <a:t>Input**</a:t>
            </a:r>
            <a:endParaRPr sz="800">
              <a:latin typeface="Segoe UI"/>
              <a:cs typeface="Segoe UI"/>
            </a:endParaRPr>
          </a:p>
          <a:p>
            <a:pPr marL="12700" marR="12065">
              <a:lnSpc>
                <a:spcPct val="114599"/>
              </a:lnSpc>
            </a:pPr>
            <a:r>
              <a:rPr sz="800" spc="-30">
                <a:solidFill>
                  <a:srgbClr val="515151"/>
                </a:solidFill>
                <a:latin typeface="Segoe UI"/>
                <a:cs typeface="Segoe UI"/>
              </a:rPr>
              <a:t>USB-</a:t>
            </a:r>
            <a:r>
              <a:rPr sz="800">
                <a:solidFill>
                  <a:srgbClr val="515151"/>
                </a:solidFill>
                <a:latin typeface="Segoe UI"/>
                <a:cs typeface="Segoe UI"/>
              </a:rPr>
              <a:t>C</a:t>
            </a:r>
            <a:r>
              <a:rPr sz="800" spc="-5">
                <a:solidFill>
                  <a:srgbClr val="515151"/>
                </a:solidFill>
                <a:latin typeface="Segoe UI"/>
                <a:cs typeface="Segoe UI"/>
              </a:rPr>
              <a:t> </a:t>
            </a:r>
            <a:r>
              <a:rPr sz="800" spc="-10">
                <a:solidFill>
                  <a:srgbClr val="515151"/>
                </a:solidFill>
                <a:latin typeface="Segoe UI"/>
                <a:cs typeface="Segoe UI"/>
              </a:rPr>
              <a:t>with</a:t>
            </a:r>
            <a:r>
              <a:rPr sz="800" spc="-5">
                <a:solidFill>
                  <a:srgbClr val="515151"/>
                </a:solidFill>
                <a:latin typeface="Segoe UI"/>
                <a:cs typeface="Segoe UI"/>
              </a:rPr>
              <a:t> </a:t>
            </a:r>
            <a:r>
              <a:rPr sz="800" spc="-20">
                <a:solidFill>
                  <a:srgbClr val="515151"/>
                </a:solidFill>
                <a:latin typeface="Segoe UI"/>
                <a:cs typeface="Segoe UI"/>
              </a:rPr>
              <a:t>Alt-Mode</a:t>
            </a:r>
            <a:r>
              <a:rPr sz="800" spc="-5">
                <a:solidFill>
                  <a:srgbClr val="515151"/>
                </a:solidFill>
                <a:latin typeface="Segoe UI"/>
                <a:cs typeface="Segoe UI"/>
              </a:rPr>
              <a:t> </a:t>
            </a:r>
            <a:r>
              <a:rPr sz="800" spc="-25">
                <a:solidFill>
                  <a:srgbClr val="515151"/>
                </a:solidFill>
                <a:latin typeface="Segoe UI"/>
                <a:cs typeface="Segoe UI"/>
              </a:rPr>
              <a:t>DisplayPort</a:t>
            </a:r>
            <a:r>
              <a:rPr sz="800" spc="-10">
                <a:solidFill>
                  <a:srgbClr val="515151"/>
                </a:solidFill>
                <a:latin typeface="Segoe UI"/>
                <a:cs typeface="Segoe UI"/>
              </a:rPr>
              <a:t> Input**</a:t>
            </a:r>
            <a:endParaRPr sz="800">
              <a:latin typeface="Segoe UI"/>
              <a:cs typeface="Segoe UI"/>
            </a:endParaRPr>
          </a:p>
        </p:txBody>
      </p:sp>
      <p:sp>
        <p:nvSpPr>
          <p:cNvPr id="8" name="object 6">
            <a:extLst>
              <a:ext uri="{FF2B5EF4-FFF2-40B4-BE49-F238E27FC236}">
                <a16:creationId xmlns:a16="http://schemas.microsoft.com/office/drawing/2014/main" id="{05231266-3505-26FB-9586-D6579A3F3367}"/>
              </a:ext>
            </a:extLst>
          </p:cNvPr>
          <p:cNvSpPr txBox="1"/>
          <p:nvPr/>
        </p:nvSpPr>
        <p:spPr>
          <a:xfrm>
            <a:off x="5698237" y="4143098"/>
            <a:ext cx="1699513" cy="850169"/>
          </a:xfrm>
          <a:prstGeom prst="rect">
            <a:avLst/>
          </a:prstGeom>
        </p:spPr>
        <p:txBody>
          <a:bodyPr vert="horz" wrap="square" lIns="0" tIns="12700" rIns="0" bIns="0" rtlCol="0">
            <a:spAutoFit/>
          </a:bodyPr>
          <a:lstStyle/>
          <a:p>
            <a:pPr marL="12700" marR="5080">
              <a:lnSpc>
                <a:spcPct val="114599"/>
              </a:lnSpc>
              <a:spcBef>
                <a:spcPts val="100"/>
              </a:spcBef>
            </a:pPr>
            <a:r>
              <a:rPr sz="800" spc="-20">
                <a:solidFill>
                  <a:srgbClr val="515151"/>
                </a:solidFill>
                <a:latin typeface="+mn-lt"/>
                <a:cs typeface="Segoe UI"/>
              </a:rPr>
              <a:t>*Available</a:t>
            </a:r>
            <a:r>
              <a:rPr sz="800" spc="15">
                <a:solidFill>
                  <a:srgbClr val="515151"/>
                </a:solidFill>
                <a:latin typeface="+mn-lt"/>
                <a:cs typeface="Segoe UI"/>
              </a:rPr>
              <a:t> </a:t>
            </a:r>
            <a:r>
              <a:rPr sz="800" spc="-20">
                <a:solidFill>
                  <a:srgbClr val="515151"/>
                </a:solidFill>
                <a:latin typeface="+mn-lt"/>
                <a:cs typeface="Segoe UI"/>
              </a:rPr>
              <a:t>when</a:t>
            </a:r>
            <a:r>
              <a:rPr sz="800" spc="15">
                <a:solidFill>
                  <a:srgbClr val="515151"/>
                </a:solidFill>
                <a:latin typeface="+mn-lt"/>
                <a:cs typeface="Segoe UI"/>
              </a:rPr>
              <a:t> </a:t>
            </a:r>
            <a:r>
              <a:rPr sz="800" spc="-20">
                <a:solidFill>
                  <a:srgbClr val="515151"/>
                </a:solidFill>
                <a:latin typeface="+mn-lt"/>
                <a:cs typeface="Segoe UI"/>
              </a:rPr>
              <a:t>running</a:t>
            </a:r>
            <a:r>
              <a:rPr sz="800" spc="15">
                <a:solidFill>
                  <a:srgbClr val="515151"/>
                </a:solidFill>
                <a:latin typeface="+mn-lt"/>
                <a:cs typeface="Segoe UI"/>
              </a:rPr>
              <a:t> </a:t>
            </a:r>
            <a:r>
              <a:rPr sz="800" spc="-30">
                <a:solidFill>
                  <a:srgbClr val="515151"/>
                </a:solidFill>
                <a:latin typeface="+mn-lt"/>
                <a:cs typeface="Segoe UI"/>
              </a:rPr>
              <a:t>Windows</a:t>
            </a:r>
            <a:r>
              <a:rPr sz="800" spc="-10">
                <a:solidFill>
                  <a:srgbClr val="515151"/>
                </a:solidFill>
                <a:latin typeface="+mn-lt"/>
                <a:cs typeface="Segoe UI"/>
              </a:rPr>
              <a:t> 10/11</a:t>
            </a:r>
            <a:r>
              <a:rPr sz="800" spc="-45">
                <a:solidFill>
                  <a:srgbClr val="515151"/>
                </a:solidFill>
                <a:latin typeface="+mn-lt"/>
                <a:cs typeface="Segoe UI"/>
              </a:rPr>
              <a:t> </a:t>
            </a:r>
            <a:r>
              <a:rPr sz="800" spc="-10">
                <a:solidFill>
                  <a:srgbClr val="515151"/>
                </a:solidFill>
                <a:latin typeface="+mn-lt"/>
                <a:cs typeface="Segoe UI"/>
              </a:rPr>
              <a:t>Pro/Enterprise.</a:t>
            </a:r>
            <a:endParaRPr sz="800">
              <a:latin typeface="+mn-lt"/>
              <a:cs typeface="Segoe UI"/>
            </a:endParaRPr>
          </a:p>
          <a:p>
            <a:pPr marL="12700" marR="141605">
              <a:lnSpc>
                <a:spcPct val="114599"/>
              </a:lnSpc>
            </a:pPr>
            <a:r>
              <a:rPr sz="800" spc="-20">
                <a:solidFill>
                  <a:srgbClr val="515151"/>
                </a:solidFill>
                <a:latin typeface="+mn-lt"/>
                <a:cs typeface="Segoe UI"/>
              </a:rPr>
              <a:t>**Available</a:t>
            </a:r>
            <a:r>
              <a:rPr sz="800" spc="-10">
                <a:solidFill>
                  <a:srgbClr val="515151"/>
                </a:solidFill>
                <a:latin typeface="+mn-lt"/>
                <a:cs typeface="Segoe UI"/>
              </a:rPr>
              <a:t> </a:t>
            </a:r>
            <a:r>
              <a:rPr sz="800">
                <a:solidFill>
                  <a:srgbClr val="515151"/>
                </a:solidFill>
                <a:latin typeface="+mn-lt"/>
                <a:cs typeface="Segoe UI"/>
              </a:rPr>
              <a:t>in</a:t>
            </a:r>
            <a:r>
              <a:rPr sz="800" spc="-10">
                <a:solidFill>
                  <a:srgbClr val="515151"/>
                </a:solidFill>
                <a:latin typeface="+mn-lt"/>
                <a:cs typeface="Segoe UI"/>
              </a:rPr>
              <a:t> </a:t>
            </a:r>
            <a:r>
              <a:rPr sz="800" spc="-20">
                <a:solidFill>
                  <a:srgbClr val="515151"/>
                </a:solidFill>
                <a:latin typeface="+mn-lt"/>
                <a:cs typeface="Segoe UI"/>
              </a:rPr>
              <a:t>bypass</a:t>
            </a:r>
            <a:r>
              <a:rPr sz="800" spc="-10">
                <a:solidFill>
                  <a:srgbClr val="515151"/>
                </a:solidFill>
                <a:latin typeface="+mn-lt"/>
                <a:cs typeface="Segoe UI"/>
              </a:rPr>
              <a:t> only.</a:t>
            </a:r>
            <a:r>
              <a:rPr sz="800" spc="-5">
                <a:solidFill>
                  <a:srgbClr val="515151"/>
                </a:solidFill>
                <a:latin typeface="+mn-lt"/>
                <a:cs typeface="Segoe UI"/>
              </a:rPr>
              <a:t> </a:t>
            </a:r>
            <a:r>
              <a:rPr sz="800" spc="-20">
                <a:solidFill>
                  <a:srgbClr val="515151"/>
                </a:solidFill>
                <a:latin typeface="+mn-lt"/>
                <a:cs typeface="Segoe UI"/>
              </a:rPr>
              <a:t>Visit</a:t>
            </a:r>
            <a:r>
              <a:rPr sz="800" spc="-10">
                <a:solidFill>
                  <a:srgbClr val="515151"/>
                </a:solidFill>
                <a:latin typeface="+mn-lt"/>
                <a:cs typeface="Segoe UI"/>
              </a:rPr>
              <a:t> </a:t>
            </a:r>
            <a:r>
              <a:rPr sz="800" u="sng" spc="-10">
                <a:solidFill>
                  <a:srgbClr val="0078D4"/>
                </a:solidFill>
                <a:uFill>
                  <a:solidFill>
                    <a:srgbClr val="0078D4"/>
                  </a:solidFill>
                </a:uFill>
                <a:latin typeface="+mn-lt"/>
                <a:cs typeface="Segoe UI"/>
                <a:hlinkClick r:id="rId4"/>
              </a:rPr>
              <a:t>Surface</a:t>
            </a:r>
            <a:r>
              <a:rPr sz="800" u="sng" spc="-20">
                <a:solidFill>
                  <a:srgbClr val="0078D4"/>
                </a:solidFill>
                <a:uFill>
                  <a:solidFill>
                    <a:srgbClr val="0078D4"/>
                  </a:solidFill>
                </a:uFill>
                <a:latin typeface="+mn-lt"/>
                <a:cs typeface="Segoe UI"/>
                <a:hlinkClick r:id="rId4"/>
              </a:rPr>
              <a:t> </a:t>
            </a:r>
            <a:r>
              <a:rPr sz="800" u="sng" spc="-10">
                <a:solidFill>
                  <a:srgbClr val="0078D4"/>
                </a:solidFill>
                <a:uFill>
                  <a:solidFill>
                    <a:srgbClr val="0078D4"/>
                  </a:solidFill>
                </a:uFill>
                <a:latin typeface="+mn-lt"/>
                <a:cs typeface="Segoe UI"/>
                <a:hlinkClick r:id="rId4"/>
              </a:rPr>
              <a:t>Hub</a:t>
            </a:r>
            <a:r>
              <a:rPr sz="800" u="sng" spc="-15">
                <a:solidFill>
                  <a:srgbClr val="0078D4"/>
                </a:solidFill>
                <a:uFill>
                  <a:solidFill>
                    <a:srgbClr val="0078D4"/>
                  </a:solidFill>
                </a:uFill>
                <a:latin typeface="+mn-lt"/>
                <a:cs typeface="Segoe UI"/>
                <a:hlinkClick r:id="rId4"/>
              </a:rPr>
              <a:t> </a:t>
            </a:r>
            <a:r>
              <a:rPr sz="800" u="sng">
                <a:solidFill>
                  <a:srgbClr val="0078D4"/>
                </a:solidFill>
                <a:uFill>
                  <a:solidFill>
                    <a:srgbClr val="0078D4"/>
                  </a:solidFill>
                </a:uFill>
                <a:latin typeface="+mn-lt"/>
                <a:cs typeface="Segoe UI"/>
                <a:hlinkClick r:id="rId4"/>
              </a:rPr>
              <a:t>|</a:t>
            </a:r>
            <a:r>
              <a:rPr sz="800" u="sng" spc="-15">
                <a:solidFill>
                  <a:srgbClr val="0078D4"/>
                </a:solidFill>
                <a:uFill>
                  <a:solidFill>
                    <a:srgbClr val="0078D4"/>
                  </a:solidFill>
                </a:uFill>
                <a:latin typeface="+mn-lt"/>
                <a:cs typeface="Segoe UI"/>
                <a:hlinkClick r:id="rId4"/>
              </a:rPr>
              <a:t> </a:t>
            </a:r>
            <a:r>
              <a:rPr sz="800" u="sng" spc="-20">
                <a:solidFill>
                  <a:srgbClr val="0078D4"/>
                </a:solidFill>
                <a:uFill>
                  <a:solidFill>
                    <a:srgbClr val="0078D4"/>
                  </a:solidFill>
                </a:uFill>
                <a:latin typeface="+mn-lt"/>
                <a:cs typeface="Segoe UI"/>
                <a:hlinkClick r:id="rId4"/>
              </a:rPr>
              <a:t>Microsoft </a:t>
            </a:r>
            <a:r>
              <a:rPr sz="800" u="sng" spc="-10">
                <a:solidFill>
                  <a:srgbClr val="0078D4"/>
                </a:solidFill>
                <a:uFill>
                  <a:solidFill>
                    <a:srgbClr val="0078D4"/>
                  </a:solidFill>
                </a:uFill>
                <a:latin typeface="+mn-lt"/>
                <a:cs typeface="Segoe UI"/>
                <a:hlinkClick r:id="rId4"/>
              </a:rPr>
              <a:t>Learn</a:t>
            </a:r>
            <a:r>
              <a:rPr sz="800" spc="-10">
                <a:solidFill>
                  <a:srgbClr val="0078D4"/>
                </a:solidFill>
                <a:latin typeface="+mn-lt"/>
                <a:cs typeface="Segoe UI"/>
              </a:rPr>
              <a:t> </a:t>
            </a:r>
            <a:r>
              <a:rPr sz="800">
                <a:solidFill>
                  <a:srgbClr val="515151"/>
                </a:solidFill>
                <a:latin typeface="+mn-lt"/>
                <a:cs typeface="Segoe UI"/>
              </a:rPr>
              <a:t>for</a:t>
            </a:r>
            <a:r>
              <a:rPr sz="800" spc="-5">
                <a:solidFill>
                  <a:srgbClr val="515151"/>
                </a:solidFill>
                <a:latin typeface="+mn-lt"/>
                <a:cs typeface="Segoe UI"/>
              </a:rPr>
              <a:t> </a:t>
            </a:r>
            <a:r>
              <a:rPr sz="800" spc="-20">
                <a:solidFill>
                  <a:srgbClr val="515151"/>
                </a:solidFill>
                <a:latin typeface="+mn-lt"/>
                <a:cs typeface="Segoe UI"/>
              </a:rPr>
              <a:t>additional</a:t>
            </a:r>
            <a:r>
              <a:rPr sz="800">
                <a:solidFill>
                  <a:srgbClr val="515151"/>
                </a:solidFill>
                <a:latin typeface="+mn-lt"/>
                <a:cs typeface="Segoe UI"/>
              </a:rPr>
              <a:t> </a:t>
            </a:r>
            <a:r>
              <a:rPr sz="800" spc="-20">
                <a:solidFill>
                  <a:srgbClr val="515151"/>
                </a:solidFill>
                <a:latin typeface="+mn-lt"/>
                <a:cs typeface="Segoe UI"/>
              </a:rPr>
              <a:t>information</a:t>
            </a:r>
            <a:r>
              <a:rPr sz="800">
                <a:solidFill>
                  <a:srgbClr val="515151"/>
                </a:solidFill>
                <a:latin typeface="+mn-lt"/>
                <a:cs typeface="Segoe UI"/>
              </a:rPr>
              <a:t> </a:t>
            </a:r>
            <a:r>
              <a:rPr sz="800" spc="-25">
                <a:solidFill>
                  <a:srgbClr val="515151"/>
                </a:solidFill>
                <a:latin typeface="+mn-lt"/>
                <a:cs typeface="Segoe UI"/>
              </a:rPr>
              <a:t>on</a:t>
            </a:r>
            <a:r>
              <a:rPr sz="800" spc="500">
                <a:solidFill>
                  <a:srgbClr val="515151"/>
                </a:solidFill>
                <a:latin typeface="+mn-lt"/>
                <a:cs typeface="Segoe UI"/>
              </a:rPr>
              <a:t> </a:t>
            </a:r>
            <a:r>
              <a:rPr sz="800" spc="-20">
                <a:solidFill>
                  <a:srgbClr val="515151"/>
                </a:solidFill>
                <a:latin typeface="+mn-lt"/>
                <a:cs typeface="Segoe UI"/>
              </a:rPr>
              <a:t>connecting</a:t>
            </a:r>
            <a:r>
              <a:rPr sz="800" spc="-5">
                <a:solidFill>
                  <a:srgbClr val="515151"/>
                </a:solidFill>
                <a:latin typeface="+mn-lt"/>
                <a:cs typeface="Segoe UI"/>
              </a:rPr>
              <a:t> </a:t>
            </a:r>
            <a:r>
              <a:rPr sz="800" spc="-20">
                <a:solidFill>
                  <a:srgbClr val="515151"/>
                </a:solidFill>
                <a:latin typeface="+mn-lt"/>
                <a:cs typeface="Segoe UI"/>
              </a:rPr>
              <a:t>devices</a:t>
            </a:r>
            <a:r>
              <a:rPr sz="800" spc="-5">
                <a:solidFill>
                  <a:srgbClr val="515151"/>
                </a:solidFill>
                <a:latin typeface="+mn-lt"/>
                <a:cs typeface="Segoe UI"/>
              </a:rPr>
              <a:t> </a:t>
            </a:r>
            <a:r>
              <a:rPr sz="800">
                <a:solidFill>
                  <a:srgbClr val="515151"/>
                </a:solidFill>
                <a:latin typeface="+mn-lt"/>
                <a:cs typeface="Segoe UI"/>
              </a:rPr>
              <a:t>to</a:t>
            </a:r>
            <a:r>
              <a:rPr sz="800" spc="-5">
                <a:solidFill>
                  <a:srgbClr val="515151"/>
                </a:solidFill>
                <a:latin typeface="+mn-lt"/>
                <a:cs typeface="Segoe UI"/>
              </a:rPr>
              <a:t> </a:t>
            </a:r>
            <a:r>
              <a:rPr sz="800" spc="-10">
                <a:solidFill>
                  <a:srgbClr val="515151"/>
                </a:solidFill>
                <a:latin typeface="+mn-lt"/>
                <a:cs typeface="Segoe UI"/>
              </a:rPr>
              <a:t>Surface </a:t>
            </a:r>
            <a:r>
              <a:rPr sz="800" spc="-20">
                <a:solidFill>
                  <a:srgbClr val="515151"/>
                </a:solidFill>
                <a:latin typeface="+mn-lt"/>
                <a:cs typeface="Segoe UI"/>
              </a:rPr>
              <a:t>Hub.</a:t>
            </a:r>
            <a:endParaRPr sz="800">
              <a:latin typeface="+mn-lt"/>
              <a:cs typeface="Segoe UI"/>
            </a:endParaRPr>
          </a:p>
        </p:txBody>
      </p:sp>
      <p:sp>
        <p:nvSpPr>
          <p:cNvPr id="9" name="object 7">
            <a:extLst>
              <a:ext uri="{FF2B5EF4-FFF2-40B4-BE49-F238E27FC236}">
                <a16:creationId xmlns:a16="http://schemas.microsoft.com/office/drawing/2014/main" id="{B87FF120-F63D-063F-7F51-25E44C01EDF2}"/>
              </a:ext>
            </a:extLst>
          </p:cNvPr>
          <p:cNvSpPr txBox="1"/>
          <p:nvPr/>
        </p:nvSpPr>
        <p:spPr>
          <a:xfrm>
            <a:off x="4464051" y="5300797"/>
            <a:ext cx="985906" cy="283860"/>
          </a:xfrm>
          <a:prstGeom prst="rect">
            <a:avLst/>
          </a:prstGeom>
        </p:spPr>
        <p:txBody>
          <a:bodyPr vert="horz" wrap="square" lIns="0" tIns="12700" rIns="0" bIns="0" rtlCol="0">
            <a:spAutoFit/>
          </a:bodyPr>
          <a:lstStyle/>
          <a:p>
            <a:pPr marL="33655" marR="5080" indent="-21590" algn="r">
              <a:lnSpc>
                <a:spcPct val="114599"/>
              </a:lnSpc>
              <a:spcBef>
                <a:spcPts val="100"/>
              </a:spcBef>
            </a:pPr>
            <a:r>
              <a:rPr sz="800" b="1">
                <a:solidFill>
                  <a:srgbClr val="505050"/>
                </a:solidFill>
                <a:latin typeface="+mj-lt"/>
                <a:cs typeface="SegoeUI-Semibold"/>
              </a:rPr>
              <a:t>NETWORK</a:t>
            </a:r>
            <a:r>
              <a:rPr sz="800" b="1" spc="30">
                <a:solidFill>
                  <a:srgbClr val="505050"/>
                </a:solidFill>
                <a:latin typeface="+mj-lt"/>
                <a:cs typeface="SegoeUI-Semibold"/>
              </a:rPr>
              <a:t> </a:t>
            </a:r>
            <a:r>
              <a:rPr sz="800" b="1" spc="-25">
                <a:solidFill>
                  <a:srgbClr val="505050"/>
                </a:solidFill>
                <a:latin typeface="+mj-lt"/>
                <a:cs typeface="SegoeUI-Semibold"/>
              </a:rPr>
              <a:t>AND</a:t>
            </a:r>
            <a:r>
              <a:rPr sz="800" b="1" spc="-10">
                <a:solidFill>
                  <a:srgbClr val="505050"/>
                </a:solidFill>
                <a:latin typeface="+mj-lt"/>
                <a:cs typeface="SegoeUI-Semibold"/>
              </a:rPr>
              <a:t> CONNECTIVITY</a:t>
            </a:r>
            <a:endParaRPr sz="800">
              <a:latin typeface="+mj-lt"/>
              <a:cs typeface="SegoeUI-Semibold"/>
            </a:endParaRPr>
          </a:p>
        </p:txBody>
      </p:sp>
      <p:sp>
        <p:nvSpPr>
          <p:cNvPr id="10" name="object 8">
            <a:extLst>
              <a:ext uri="{FF2B5EF4-FFF2-40B4-BE49-F238E27FC236}">
                <a16:creationId xmlns:a16="http://schemas.microsoft.com/office/drawing/2014/main" id="{A5BE0C30-1BDD-8166-6E62-11D3A8FF52FC}"/>
              </a:ext>
            </a:extLst>
          </p:cNvPr>
          <p:cNvSpPr txBox="1"/>
          <p:nvPr/>
        </p:nvSpPr>
        <p:spPr>
          <a:xfrm>
            <a:off x="5672818" y="5300797"/>
            <a:ext cx="1530985" cy="863600"/>
          </a:xfrm>
          <a:prstGeom prst="rect">
            <a:avLst/>
          </a:prstGeom>
        </p:spPr>
        <p:txBody>
          <a:bodyPr vert="horz" wrap="square" lIns="0" tIns="12700" rIns="0" bIns="0" rtlCol="0">
            <a:spAutoFit/>
          </a:bodyPr>
          <a:lstStyle/>
          <a:p>
            <a:pPr marL="38100" marR="30480">
              <a:lnSpc>
                <a:spcPct val="114599"/>
              </a:lnSpc>
              <a:spcBef>
                <a:spcPts val="100"/>
              </a:spcBef>
            </a:pPr>
            <a:r>
              <a:rPr sz="800" spc="-30">
                <a:solidFill>
                  <a:srgbClr val="505050"/>
                </a:solidFill>
                <a:latin typeface="Segoe UI"/>
                <a:cs typeface="Segoe UI"/>
              </a:rPr>
              <a:t>Wi-</a:t>
            </a:r>
            <a:r>
              <a:rPr sz="800">
                <a:solidFill>
                  <a:srgbClr val="505050"/>
                </a:solidFill>
                <a:latin typeface="Segoe UI"/>
                <a:cs typeface="Segoe UI"/>
              </a:rPr>
              <a:t>Fi</a:t>
            </a:r>
            <a:r>
              <a:rPr sz="800" spc="-15">
                <a:solidFill>
                  <a:srgbClr val="505050"/>
                </a:solidFill>
                <a:latin typeface="Segoe UI"/>
                <a:cs typeface="Segoe UI"/>
              </a:rPr>
              <a:t> </a:t>
            </a:r>
            <a:r>
              <a:rPr sz="800">
                <a:solidFill>
                  <a:srgbClr val="505050"/>
                </a:solidFill>
                <a:latin typeface="Segoe UI"/>
                <a:cs typeface="Segoe UI"/>
              </a:rPr>
              <a:t>5:</a:t>
            </a:r>
            <a:r>
              <a:rPr sz="800" spc="-10">
                <a:solidFill>
                  <a:srgbClr val="505050"/>
                </a:solidFill>
                <a:latin typeface="Segoe UI"/>
                <a:cs typeface="Segoe UI"/>
              </a:rPr>
              <a:t> IEEE</a:t>
            </a:r>
            <a:r>
              <a:rPr sz="800" spc="-15">
                <a:solidFill>
                  <a:srgbClr val="505050"/>
                </a:solidFill>
                <a:latin typeface="Segoe UI"/>
                <a:cs typeface="Segoe UI"/>
              </a:rPr>
              <a:t> </a:t>
            </a:r>
            <a:r>
              <a:rPr sz="800" spc="-20">
                <a:solidFill>
                  <a:srgbClr val="505050"/>
                </a:solidFill>
                <a:latin typeface="Segoe UI"/>
                <a:cs typeface="Segoe UI"/>
              </a:rPr>
              <a:t>802.11ac</a:t>
            </a:r>
            <a:r>
              <a:rPr sz="800" spc="-10">
                <a:solidFill>
                  <a:srgbClr val="505050"/>
                </a:solidFill>
                <a:latin typeface="Segoe UI"/>
                <a:cs typeface="Segoe UI"/>
              </a:rPr>
              <a:t> </a:t>
            </a:r>
            <a:r>
              <a:rPr sz="800" spc="-25">
                <a:solidFill>
                  <a:srgbClr val="505050"/>
                </a:solidFill>
                <a:latin typeface="Segoe UI"/>
                <a:cs typeface="Segoe UI"/>
              </a:rPr>
              <a:t>(a/b/g/n/ac</a:t>
            </a:r>
            <a:r>
              <a:rPr sz="800" spc="-10">
                <a:solidFill>
                  <a:srgbClr val="505050"/>
                </a:solidFill>
                <a:latin typeface="Segoe UI"/>
                <a:cs typeface="Segoe UI"/>
              </a:rPr>
              <a:t> compatible)</a:t>
            </a:r>
            <a:endParaRPr sz="800">
              <a:latin typeface="Segoe UI"/>
              <a:cs typeface="Segoe UI"/>
            </a:endParaRPr>
          </a:p>
          <a:p>
            <a:pPr marL="38100" marR="475615">
              <a:lnSpc>
                <a:spcPct val="114599"/>
              </a:lnSpc>
            </a:pPr>
            <a:r>
              <a:rPr sz="800" spc="-10">
                <a:solidFill>
                  <a:srgbClr val="505050"/>
                </a:solidFill>
                <a:latin typeface="Segoe UI"/>
                <a:cs typeface="Segoe UI"/>
              </a:rPr>
              <a:t>Bluetooth</a:t>
            </a:r>
            <a:r>
              <a:rPr sz="675" spc="-15" baseline="30864">
                <a:solidFill>
                  <a:srgbClr val="505050"/>
                </a:solidFill>
                <a:latin typeface="Segoe UI"/>
                <a:cs typeface="Segoe UI"/>
              </a:rPr>
              <a:t>®</a:t>
            </a:r>
            <a:r>
              <a:rPr sz="675" spc="89" baseline="30864">
                <a:solidFill>
                  <a:srgbClr val="505050"/>
                </a:solidFill>
                <a:latin typeface="Segoe UI"/>
                <a:cs typeface="Segoe UI"/>
              </a:rPr>
              <a:t> </a:t>
            </a:r>
            <a:r>
              <a:rPr sz="800" spc="-20">
                <a:solidFill>
                  <a:srgbClr val="505050"/>
                </a:solidFill>
                <a:latin typeface="Segoe UI"/>
                <a:cs typeface="Segoe UI"/>
              </a:rPr>
              <a:t>Wireless</a:t>
            </a:r>
            <a:r>
              <a:rPr sz="800" spc="-30">
                <a:solidFill>
                  <a:srgbClr val="505050"/>
                </a:solidFill>
                <a:latin typeface="Segoe UI"/>
                <a:cs typeface="Segoe UI"/>
              </a:rPr>
              <a:t> </a:t>
            </a:r>
            <a:r>
              <a:rPr sz="800" spc="-25">
                <a:solidFill>
                  <a:srgbClr val="505050"/>
                </a:solidFill>
                <a:latin typeface="Segoe UI"/>
                <a:cs typeface="Segoe UI"/>
              </a:rPr>
              <a:t>5.1</a:t>
            </a:r>
            <a:r>
              <a:rPr sz="800" spc="-10">
                <a:solidFill>
                  <a:srgbClr val="505050"/>
                </a:solidFill>
                <a:latin typeface="Segoe UI"/>
                <a:cs typeface="Segoe UI"/>
              </a:rPr>
              <a:t> technology</a:t>
            </a:r>
            <a:endParaRPr sz="800">
              <a:latin typeface="Segoe UI"/>
              <a:cs typeface="Segoe UI"/>
            </a:endParaRPr>
          </a:p>
          <a:p>
            <a:pPr marL="38100" marR="528955">
              <a:lnSpc>
                <a:spcPct val="114599"/>
              </a:lnSpc>
            </a:pPr>
            <a:r>
              <a:rPr sz="800" spc="-10">
                <a:solidFill>
                  <a:srgbClr val="505050"/>
                </a:solidFill>
                <a:latin typeface="Segoe UI"/>
                <a:cs typeface="Segoe UI"/>
              </a:rPr>
              <a:t>Gigabit</a:t>
            </a:r>
            <a:r>
              <a:rPr sz="800" spc="-45">
                <a:solidFill>
                  <a:srgbClr val="505050"/>
                </a:solidFill>
                <a:latin typeface="Segoe UI"/>
                <a:cs typeface="Segoe UI"/>
              </a:rPr>
              <a:t> </a:t>
            </a:r>
            <a:r>
              <a:rPr sz="800" spc="-10">
                <a:solidFill>
                  <a:srgbClr val="505050"/>
                </a:solidFill>
                <a:latin typeface="Segoe UI"/>
                <a:cs typeface="Segoe UI"/>
              </a:rPr>
              <a:t>Ethernet </a:t>
            </a:r>
            <a:r>
              <a:rPr sz="800" spc="-20">
                <a:solidFill>
                  <a:srgbClr val="505050"/>
                </a:solidFill>
                <a:latin typeface="Segoe UI"/>
                <a:cs typeface="Segoe UI"/>
              </a:rPr>
              <a:t>Microsoft</a:t>
            </a:r>
            <a:r>
              <a:rPr sz="800" spc="30">
                <a:solidFill>
                  <a:srgbClr val="505050"/>
                </a:solidFill>
                <a:latin typeface="Segoe UI"/>
                <a:cs typeface="Segoe UI"/>
              </a:rPr>
              <a:t> </a:t>
            </a:r>
            <a:r>
              <a:rPr sz="800" spc="-45">
                <a:solidFill>
                  <a:srgbClr val="505050"/>
                </a:solidFill>
                <a:latin typeface="Segoe UI"/>
                <a:cs typeface="Segoe UI"/>
              </a:rPr>
              <a:t>Teams</a:t>
            </a:r>
            <a:r>
              <a:rPr sz="800" spc="30">
                <a:solidFill>
                  <a:srgbClr val="505050"/>
                </a:solidFill>
                <a:latin typeface="Segoe UI"/>
                <a:cs typeface="Segoe UI"/>
              </a:rPr>
              <a:t> </a:t>
            </a:r>
            <a:r>
              <a:rPr sz="800" spc="-25">
                <a:solidFill>
                  <a:srgbClr val="505050"/>
                </a:solidFill>
                <a:latin typeface="Segoe UI"/>
                <a:cs typeface="Segoe UI"/>
              </a:rPr>
              <a:t>Cast*</a:t>
            </a:r>
            <a:endParaRPr sz="800">
              <a:latin typeface="Segoe UI"/>
              <a:cs typeface="Segoe UI"/>
            </a:endParaRPr>
          </a:p>
        </p:txBody>
      </p:sp>
      <p:sp>
        <p:nvSpPr>
          <p:cNvPr id="11" name="object 9">
            <a:extLst>
              <a:ext uri="{FF2B5EF4-FFF2-40B4-BE49-F238E27FC236}">
                <a16:creationId xmlns:a16="http://schemas.microsoft.com/office/drawing/2014/main" id="{95047BB7-3ADA-D78B-3AC5-0765E5E34804}"/>
              </a:ext>
            </a:extLst>
          </p:cNvPr>
          <p:cNvSpPr txBox="1"/>
          <p:nvPr/>
        </p:nvSpPr>
        <p:spPr>
          <a:xfrm>
            <a:off x="5698218" y="6278697"/>
            <a:ext cx="1330960" cy="584200"/>
          </a:xfrm>
          <a:prstGeom prst="rect">
            <a:avLst/>
          </a:prstGeom>
        </p:spPr>
        <p:txBody>
          <a:bodyPr vert="horz" wrap="square" lIns="0" tIns="12700" rIns="0" bIns="0" rtlCol="0">
            <a:spAutoFit/>
          </a:bodyPr>
          <a:lstStyle/>
          <a:p>
            <a:pPr marL="12700" marR="5080">
              <a:lnSpc>
                <a:spcPct val="114599"/>
              </a:lnSpc>
              <a:spcBef>
                <a:spcPts val="100"/>
              </a:spcBef>
            </a:pPr>
            <a:r>
              <a:rPr sz="800" spc="-10">
                <a:solidFill>
                  <a:srgbClr val="505050"/>
                </a:solidFill>
                <a:latin typeface="+mn-lt"/>
                <a:cs typeface="Segoe UI"/>
              </a:rPr>
              <a:t>*For</a:t>
            </a:r>
            <a:r>
              <a:rPr sz="800" spc="5">
                <a:solidFill>
                  <a:srgbClr val="505050"/>
                </a:solidFill>
                <a:latin typeface="+mn-lt"/>
                <a:cs typeface="Segoe UI"/>
              </a:rPr>
              <a:t> </a:t>
            </a:r>
            <a:r>
              <a:rPr sz="800" spc="-20">
                <a:solidFill>
                  <a:srgbClr val="505050"/>
                </a:solidFill>
                <a:latin typeface="+mn-lt"/>
                <a:cs typeface="Segoe UI"/>
              </a:rPr>
              <a:t>additional</a:t>
            </a:r>
            <a:r>
              <a:rPr sz="800" spc="5">
                <a:solidFill>
                  <a:srgbClr val="505050"/>
                </a:solidFill>
                <a:latin typeface="+mn-lt"/>
                <a:cs typeface="Segoe UI"/>
              </a:rPr>
              <a:t> </a:t>
            </a:r>
            <a:r>
              <a:rPr sz="800" spc="-20">
                <a:solidFill>
                  <a:srgbClr val="505050"/>
                </a:solidFill>
                <a:latin typeface="+mn-lt"/>
                <a:cs typeface="Segoe UI"/>
              </a:rPr>
              <a:t>information</a:t>
            </a:r>
            <a:r>
              <a:rPr sz="800" spc="5">
                <a:solidFill>
                  <a:srgbClr val="505050"/>
                </a:solidFill>
                <a:latin typeface="+mn-lt"/>
                <a:cs typeface="Segoe UI"/>
              </a:rPr>
              <a:t> </a:t>
            </a:r>
            <a:r>
              <a:rPr sz="800" spc="-25">
                <a:solidFill>
                  <a:srgbClr val="505050"/>
                </a:solidFill>
                <a:latin typeface="+mn-lt"/>
                <a:cs typeface="Segoe UI"/>
              </a:rPr>
              <a:t>on</a:t>
            </a:r>
            <a:r>
              <a:rPr sz="800" spc="-10">
                <a:solidFill>
                  <a:srgbClr val="505050"/>
                </a:solidFill>
                <a:latin typeface="+mn-lt"/>
                <a:cs typeface="Segoe UI"/>
              </a:rPr>
              <a:t> casting</a:t>
            </a:r>
            <a:r>
              <a:rPr sz="800" spc="-20">
                <a:solidFill>
                  <a:srgbClr val="505050"/>
                </a:solidFill>
                <a:latin typeface="+mn-lt"/>
                <a:cs typeface="Segoe UI"/>
              </a:rPr>
              <a:t> content </a:t>
            </a:r>
            <a:r>
              <a:rPr sz="800">
                <a:solidFill>
                  <a:srgbClr val="505050"/>
                </a:solidFill>
                <a:latin typeface="+mn-lt"/>
                <a:cs typeface="Segoe UI"/>
              </a:rPr>
              <a:t>to</a:t>
            </a:r>
            <a:r>
              <a:rPr sz="800" spc="-20">
                <a:solidFill>
                  <a:srgbClr val="505050"/>
                </a:solidFill>
                <a:latin typeface="+mn-lt"/>
                <a:cs typeface="Segoe UI"/>
              </a:rPr>
              <a:t> </a:t>
            </a:r>
            <a:r>
              <a:rPr sz="800" spc="-10">
                <a:solidFill>
                  <a:srgbClr val="505050"/>
                </a:solidFill>
                <a:latin typeface="+mn-lt"/>
                <a:cs typeface="Segoe UI"/>
              </a:rPr>
              <a:t>Microsoft </a:t>
            </a:r>
            <a:r>
              <a:rPr sz="800" spc="-35">
                <a:solidFill>
                  <a:srgbClr val="505050"/>
                </a:solidFill>
                <a:latin typeface="+mn-lt"/>
                <a:cs typeface="Segoe UI"/>
              </a:rPr>
              <a:t>Teams</a:t>
            </a:r>
            <a:r>
              <a:rPr sz="800" spc="-20">
                <a:solidFill>
                  <a:srgbClr val="505050"/>
                </a:solidFill>
                <a:latin typeface="+mn-lt"/>
                <a:cs typeface="Segoe UI"/>
              </a:rPr>
              <a:t> Rooms, </a:t>
            </a:r>
            <a:r>
              <a:rPr sz="800" spc="-10">
                <a:solidFill>
                  <a:srgbClr val="505050"/>
                </a:solidFill>
                <a:latin typeface="+mn-lt"/>
                <a:cs typeface="Segoe UI"/>
              </a:rPr>
              <a:t>visit</a:t>
            </a:r>
            <a:r>
              <a:rPr sz="800" spc="-20">
                <a:solidFill>
                  <a:srgbClr val="505050"/>
                </a:solidFill>
                <a:latin typeface="+mn-lt"/>
                <a:cs typeface="Segoe UI"/>
              </a:rPr>
              <a:t> </a:t>
            </a:r>
            <a:r>
              <a:rPr sz="800" u="sng">
                <a:solidFill>
                  <a:srgbClr val="0078D4"/>
                </a:solidFill>
                <a:uFill>
                  <a:solidFill>
                    <a:srgbClr val="0078D4"/>
                  </a:solidFill>
                </a:uFill>
                <a:latin typeface="+mn-lt"/>
                <a:cs typeface="Segoe UI"/>
                <a:hlinkClick r:id="rId5"/>
              </a:rPr>
              <a:t>Microsoft</a:t>
            </a:r>
            <a:r>
              <a:rPr sz="800" u="sng" spc="-20">
                <a:solidFill>
                  <a:srgbClr val="0078D4"/>
                </a:solidFill>
                <a:uFill>
                  <a:solidFill>
                    <a:srgbClr val="0078D4"/>
                  </a:solidFill>
                </a:uFill>
                <a:latin typeface="+mn-lt"/>
                <a:cs typeface="Segoe UI"/>
                <a:hlinkClick r:id="rId5"/>
              </a:rPr>
              <a:t> </a:t>
            </a:r>
            <a:r>
              <a:rPr sz="800" spc="-10">
                <a:solidFill>
                  <a:srgbClr val="0078D4"/>
                </a:solidFill>
                <a:latin typeface="+mn-lt"/>
                <a:cs typeface="Segoe UI"/>
              </a:rPr>
              <a:t> </a:t>
            </a:r>
            <a:r>
              <a:rPr sz="800" u="sng" spc="-10">
                <a:solidFill>
                  <a:srgbClr val="0078D4"/>
                </a:solidFill>
                <a:uFill>
                  <a:solidFill>
                    <a:srgbClr val="0078D4"/>
                  </a:solidFill>
                </a:uFill>
                <a:latin typeface="+mn-lt"/>
                <a:cs typeface="Segoe UI"/>
                <a:hlinkClick r:id="rId5"/>
              </a:rPr>
              <a:t>Support</a:t>
            </a:r>
            <a:r>
              <a:rPr sz="800" spc="-10">
                <a:solidFill>
                  <a:srgbClr val="505050"/>
                </a:solidFill>
                <a:latin typeface="+mn-lt"/>
                <a:cs typeface="Segoe UI"/>
              </a:rPr>
              <a:t>.</a:t>
            </a:r>
            <a:endParaRPr sz="800">
              <a:latin typeface="+mn-lt"/>
              <a:cs typeface="Segoe UI"/>
            </a:endParaRPr>
          </a:p>
        </p:txBody>
      </p:sp>
      <p:sp>
        <p:nvSpPr>
          <p:cNvPr id="12" name="object 10">
            <a:extLst>
              <a:ext uri="{FF2B5EF4-FFF2-40B4-BE49-F238E27FC236}">
                <a16:creationId xmlns:a16="http://schemas.microsoft.com/office/drawing/2014/main" id="{87A7D390-CBB9-ED40-BB02-6FC31E51D2E7}"/>
              </a:ext>
            </a:extLst>
          </p:cNvPr>
          <p:cNvSpPr txBox="1"/>
          <p:nvPr/>
        </p:nvSpPr>
        <p:spPr>
          <a:xfrm>
            <a:off x="4314456" y="7017362"/>
            <a:ext cx="1135380" cy="289823"/>
          </a:xfrm>
          <a:prstGeom prst="rect">
            <a:avLst/>
          </a:prstGeom>
        </p:spPr>
        <p:txBody>
          <a:bodyPr vert="horz" wrap="square" lIns="0" tIns="30480" rIns="0" bIns="0" rtlCol="0">
            <a:spAutoFit/>
          </a:bodyPr>
          <a:lstStyle/>
          <a:p>
            <a:pPr marR="5080" algn="r">
              <a:lnSpc>
                <a:spcPct val="100000"/>
              </a:lnSpc>
              <a:spcBef>
                <a:spcPts val="240"/>
              </a:spcBef>
            </a:pPr>
            <a:r>
              <a:rPr sz="800" b="1" dirty="0">
                <a:solidFill>
                  <a:srgbClr val="505050"/>
                </a:solidFill>
                <a:latin typeface="+mj-lt"/>
                <a:cs typeface="SegoeUI-Semibold"/>
              </a:rPr>
              <a:t>PEN AND </a:t>
            </a:r>
            <a:r>
              <a:rPr sz="800" b="1" spc="-10" dirty="0">
                <a:solidFill>
                  <a:srgbClr val="505050"/>
                </a:solidFill>
                <a:latin typeface="+mj-lt"/>
                <a:cs typeface="SegoeUI-Semibold"/>
              </a:rPr>
              <a:t>ACCESSORIES</a:t>
            </a:r>
            <a:endParaRPr sz="800" dirty="0">
              <a:latin typeface="+mj-lt"/>
              <a:cs typeface="SegoeUI-Semibold"/>
            </a:endParaRPr>
          </a:p>
          <a:p>
            <a:pPr marR="7620" algn="r">
              <a:lnSpc>
                <a:spcPct val="100000"/>
              </a:lnSpc>
              <a:spcBef>
                <a:spcPts val="140"/>
              </a:spcBef>
            </a:pPr>
            <a:r>
              <a:rPr sz="800" b="1" spc="-10" dirty="0">
                <a:solidFill>
                  <a:srgbClr val="505050"/>
                </a:solidFill>
                <a:latin typeface="+mj-lt"/>
                <a:cs typeface="SegoeUI-Semibold"/>
              </a:rPr>
              <a:t>COMPATIBILITY</a:t>
            </a:r>
            <a:endParaRPr sz="800" dirty="0">
              <a:latin typeface="+mj-lt"/>
              <a:cs typeface="SegoeUI-Semibold"/>
            </a:endParaRPr>
          </a:p>
        </p:txBody>
      </p:sp>
      <p:sp>
        <p:nvSpPr>
          <p:cNvPr id="14" name="object 11">
            <a:extLst>
              <a:ext uri="{FF2B5EF4-FFF2-40B4-BE49-F238E27FC236}">
                <a16:creationId xmlns:a16="http://schemas.microsoft.com/office/drawing/2014/main" id="{C71DFC2F-65E2-3819-FE59-5174D0CFF0A2}"/>
              </a:ext>
            </a:extLst>
          </p:cNvPr>
          <p:cNvSpPr txBox="1"/>
          <p:nvPr/>
        </p:nvSpPr>
        <p:spPr>
          <a:xfrm>
            <a:off x="5672828" y="7017295"/>
            <a:ext cx="1513205" cy="1003300"/>
          </a:xfrm>
          <a:prstGeom prst="rect">
            <a:avLst/>
          </a:prstGeom>
        </p:spPr>
        <p:txBody>
          <a:bodyPr vert="horz" wrap="square" lIns="0" tIns="12700" rIns="0" bIns="0" rtlCol="0">
            <a:spAutoFit/>
          </a:bodyPr>
          <a:lstStyle/>
          <a:p>
            <a:pPr marL="38100" marR="115570">
              <a:lnSpc>
                <a:spcPct val="114599"/>
              </a:lnSpc>
              <a:spcBef>
                <a:spcPts val="100"/>
              </a:spcBef>
            </a:pPr>
            <a:r>
              <a:rPr sz="800" spc="-10" dirty="0">
                <a:solidFill>
                  <a:srgbClr val="515151"/>
                </a:solidFill>
                <a:latin typeface="Segoe UI"/>
                <a:cs typeface="Segoe UI"/>
              </a:rPr>
              <a:t>Active,</a:t>
            </a:r>
            <a:r>
              <a:rPr sz="800" spc="-30" dirty="0">
                <a:solidFill>
                  <a:srgbClr val="515151"/>
                </a:solidFill>
                <a:latin typeface="Segoe UI"/>
                <a:cs typeface="Segoe UI"/>
              </a:rPr>
              <a:t> </a:t>
            </a:r>
            <a:r>
              <a:rPr sz="800" spc="-20" dirty="0">
                <a:solidFill>
                  <a:srgbClr val="515151"/>
                </a:solidFill>
                <a:latin typeface="Segoe UI"/>
                <a:cs typeface="Segoe UI"/>
              </a:rPr>
              <a:t>dual-</a:t>
            </a:r>
            <a:r>
              <a:rPr sz="800" spc="-10" dirty="0">
                <a:solidFill>
                  <a:srgbClr val="515151"/>
                </a:solidFill>
                <a:latin typeface="Segoe UI"/>
                <a:cs typeface="Segoe UI"/>
              </a:rPr>
              <a:t>pen</a:t>
            </a:r>
            <a:r>
              <a:rPr sz="800" spc="-25" dirty="0">
                <a:solidFill>
                  <a:srgbClr val="515151"/>
                </a:solidFill>
                <a:latin typeface="Segoe UI"/>
                <a:cs typeface="Segoe UI"/>
              </a:rPr>
              <a:t> </a:t>
            </a:r>
            <a:r>
              <a:rPr sz="800" spc="-10" dirty="0">
                <a:solidFill>
                  <a:srgbClr val="515151"/>
                </a:solidFill>
                <a:latin typeface="Segoe UI"/>
                <a:cs typeface="Segoe UI"/>
              </a:rPr>
              <a:t>inking</a:t>
            </a:r>
            <a:r>
              <a:rPr sz="800" spc="-25" dirty="0">
                <a:solidFill>
                  <a:srgbClr val="515151"/>
                </a:solidFill>
                <a:latin typeface="Segoe UI"/>
                <a:cs typeface="Segoe UI"/>
              </a:rPr>
              <a:t> support</a:t>
            </a:r>
            <a:r>
              <a:rPr sz="800" spc="500" dirty="0">
                <a:solidFill>
                  <a:srgbClr val="515151"/>
                </a:solidFill>
                <a:latin typeface="Segoe UI"/>
                <a:cs typeface="Segoe UI"/>
              </a:rPr>
              <a:t> </a:t>
            </a:r>
            <a:r>
              <a:rPr sz="800" spc="-20" dirty="0">
                <a:solidFill>
                  <a:srgbClr val="515151"/>
                </a:solidFill>
                <a:latin typeface="Segoe UI"/>
                <a:cs typeface="Segoe UI"/>
              </a:rPr>
              <a:t>Microsoft </a:t>
            </a:r>
            <a:r>
              <a:rPr sz="800" spc="-10" dirty="0">
                <a:solidFill>
                  <a:srgbClr val="515151"/>
                </a:solidFill>
                <a:latin typeface="Segoe UI"/>
                <a:cs typeface="Segoe UI"/>
              </a:rPr>
              <a:t>Surface</a:t>
            </a:r>
            <a:r>
              <a:rPr sz="800" spc="-15" dirty="0">
                <a:solidFill>
                  <a:srgbClr val="515151"/>
                </a:solidFill>
                <a:latin typeface="Segoe UI"/>
                <a:cs typeface="Segoe UI"/>
              </a:rPr>
              <a:t> </a:t>
            </a:r>
            <a:r>
              <a:rPr sz="800" spc="-10" dirty="0">
                <a:solidFill>
                  <a:srgbClr val="515151"/>
                </a:solidFill>
                <a:latin typeface="Segoe UI"/>
                <a:cs typeface="Segoe UI"/>
              </a:rPr>
              <a:t>Hub</a:t>
            </a:r>
            <a:r>
              <a:rPr sz="800" spc="-15" dirty="0">
                <a:solidFill>
                  <a:srgbClr val="515151"/>
                </a:solidFill>
                <a:latin typeface="Segoe UI"/>
                <a:cs typeface="Segoe UI"/>
              </a:rPr>
              <a:t> </a:t>
            </a:r>
            <a:r>
              <a:rPr sz="800" spc="-20" dirty="0">
                <a:solidFill>
                  <a:srgbClr val="515151"/>
                </a:solidFill>
                <a:latin typeface="Segoe UI"/>
                <a:cs typeface="Segoe UI"/>
              </a:rPr>
              <a:t>Pen</a:t>
            </a:r>
            <a:r>
              <a:rPr sz="675" spc="-30" baseline="30864" dirty="0">
                <a:solidFill>
                  <a:srgbClr val="515151"/>
                </a:solidFill>
                <a:latin typeface="Segoe UI"/>
                <a:cs typeface="Segoe UI"/>
              </a:rPr>
              <a:t>6</a:t>
            </a:r>
            <a:r>
              <a:rPr sz="675" spc="750" baseline="30864" dirty="0">
                <a:solidFill>
                  <a:srgbClr val="515151"/>
                </a:solidFill>
                <a:latin typeface="Segoe UI"/>
                <a:cs typeface="Segoe UI"/>
              </a:rPr>
              <a:t> </a:t>
            </a:r>
            <a:r>
              <a:rPr sz="800" spc="-10" dirty="0">
                <a:solidFill>
                  <a:srgbClr val="515151"/>
                </a:solidFill>
                <a:latin typeface="Segoe UI"/>
                <a:cs typeface="Segoe UI"/>
              </a:rPr>
              <a:t>(active)</a:t>
            </a:r>
            <a:endParaRPr sz="800" dirty="0">
              <a:latin typeface="Segoe UI"/>
              <a:cs typeface="Segoe UI"/>
            </a:endParaRPr>
          </a:p>
          <a:p>
            <a:pPr marL="38100" marR="30480">
              <a:lnSpc>
                <a:spcPct val="114599"/>
              </a:lnSpc>
            </a:pPr>
            <a:r>
              <a:rPr sz="800" spc="-20" dirty="0">
                <a:solidFill>
                  <a:srgbClr val="515151"/>
                </a:solidFill>
                <a:latin typeface="Segoe UI"/>
                <a:cs typeface="Segoe UI"/>
              </a:rPr>
              <a:t>Microsoft</a:t>
            </a:r>
            <a:r>
              <a:rPr sz="800" spc="-5" dirty="0">
                <a:solidFill>
                  <a:srgbClr val="515151"/>
                </a:solidFill>
                <a:latin typeface="Segoe UI"/>
                <a:cs typeface="Segoe UI"/>
              </a:rPr>
              <a:t> </a:t>
            </a:r>
            <a:r>
              <a:rPr sz="800" spc="-10" dirty="0">
                <a:solidFill>
                  <a:srgbClr val="515151"/>
                </a:solidFill>
                <a:latin typeface="Segoe UI"/>
                <a:cs typeface="Segoe UI"/>
              </a:rPr>
              <a:t>Surface</a:t>
            </a:r>
            <a:r>
              <a:rPr sz="800" spc="-5" dirty="0">
                <a:solidFill>
                  <a:srgbClr val="515151"/>
                </a:solidFill>
                <a:latin typeface="Segoe UI"/>
                <a:cs typeface="Segoe UI"/>
              </a:rPr>
              <a:t> </a:t>
            </a:r>
            <a:r>
              <a:rPr sz="800" spc="-20" dirty="0">
                <a:solidFill>
                  <a:srgbClr val="515151"/>
                </a:solidFill>
                <a:latin typeface="Segoe UI"/>
                <a:cs typeface="Segoe UI"/>
              </a:rPr>
              <a:t>Slim</a:t>
            </a:r>
            <a:r>
              <a:rPr sz="800" spc="-5" dirty="0">
                <a:solidFill>
                  <a:srgbClr val="515151"/>
                </a:solidFill>
                <a:latin typeface="Segoe UI"/>
                <a:cs typeface="Segoe UI"/>
              </a:rPr>
              <a:t> </a:t>
            </a:r>
            <a:r>
              <a:rPr sz="800" spc="-20" dirty="0">
                <a:solidFill>
                  <a:srgbClr val="515151"/>
                </a:solidFill>
                <a:latin typeface="Segoe UI"/>
                <a:cs typeface="Segoe UI"/>
              </a:rPr>
              <a:t>Pen,</a:t>
            </a:r>
            <a:r>
              <a:rPr sz="800" spc="500" dirty="0">
                <a:solidFill>
                  <a:srgbClr val="515151"/>
                </a:solidFill>
                <a:latin typeface="Segoe UI"/>
                <a:cs typeface="Segoe UI"/>
              </a:rPr>
              <a:t> </a:t>
            </a:r>
            <a:r>
              <a:rPr sz="800" spc="-20" dirty="0">
                <a:solidFill>
                  <a:srgbClr val="515151"/>
                </a:solidFill>
                <a:latin typeface="Segoe UI"/>
                <a:cs typeface="Segoe UI"/>
              </a:rPr>
              <a:t>Microsoft</a:t>
            </a:r>
            <a:r>
              <a:rPr sz="800" spc="-15" dirty="0">
                <a:solidFill>
                  <a:srgbClr val="515151"/>
                </a:solidFill>
                <a:latin typeface="Segoe UI"/>
                <a:cs typeface="Segoe UI"/>
              </a:rPr>
              <a:t> </a:t>
            </a:r>
            <a:r>
              <a:rPr sz="800" spc="-10" dirty="0">
                <a:solidFill>
                  <a:srgbClr val="515151"/>
                </a:solidFill>
                <a:latin typeface="Segoe UI"/>
                <a:cs typeface="Segoe UI"/>
              </a:rPr>
              <a:t>Surface </a:t>
            </a:r>
            <a:r>
              <a:rPr sz="800" spc="-20" dirty="0">
                <a:solidFill>
                  <a:srgbClr val="515151"/>
                </a:solidFill>
                <a:latin typeface="Segoe UI"/>
                <a:cs typeface="Segoe UI"/>
              </a:rPr>
              <a:t>Slim</a:t>
            </a:r>
            <a:r>
              <a:rPr sz="800" spc="-10" dirty="0">
                <a:solidFill>
                  <a:srgbClr val="515151"/>
                </a:solidFill>
                <a:latin typeface="Segoe UI"/>
                <a:cs typeface="Segoe UI"/>
              </a:rPr>
              <a:t> </a:t>
            </a:r>
            <a:r>
              <a:rPr sz="800" spc="-20" dirty="0">
                <a:solidFill>
                  <a:srgbClr val="515151"/>
                </a:solidFill>
                <a:latin typeface="Segoe UI"/>
                <a:cs typeface="Segoe UI"/>
              </a:rPr>
              <a:t>Pen</a:t>
            </a:r>
            <a:r>
              <a:rPr sz="800" spc="-15" dirty="0">
                <a:solidFill>
                  <a:srgbClr val="515151"/>
                </a:solidFill>
                <a:latin typeface="Segoe UI"/>
                <a:cs typeface="Segoe UI"/>
              </a:rPr>
              <a:t> </a:t>
            </a:r>
            <a:r>
              <a:rPr sz="800" spc="-50" dirty="0">
                <a:solidFill>
                  <a:srgbClr val="515151"/>
                </a:solidFill>
                <a:latin typeface="Segoe UI"/>
                <a:cs typeface="Segoe UI"/>
              </a:rPr>
              <a:t>2</a:t>
            </a:r>
            <a:r>
              <a:rPr sz="800" spc="500" dirty="0">
                <a:solidFill>
                  <a:srgbClr val="515151"/>
                </a:solidFill>
                <a:latin typeface="Segoe UI"/>
                <a:cs typeface="Segoe UI"/>
              </a:rPr>
              <a:t> </a:t>
            </a:r>
            <a:r>
              <a:rPr sz="800" spc="-20" dirty="0">
                <a:solidFill>
                  <a:srgbClr val="515151"/>
                </a:solidFill>
                <a:latin typeface="Segoe UI"/>
                <a:cs typeface="Segoe UI"/>
              </a:rPr>
              <a:t>Compatible</a:t>
            </a:r>
            <a:r>
              <a:rPr sz="800" spc="10" dirty="0">
                <a:solidFill>
                  <a:srgbClr val="515151"/>
                </a:solidFill>
                <a:latin typeface="Segoe UI"/>
                <a:cs typeface="Segoe UI"/>
              </a:rPr>
              <a:t> </a:t>
            </a:r>
            <a:r>
              <a:rPr sz="800" spc="-10" dirty="0">
                <a:solidFill>
                  <a:srgbClr val="515151"/>
                </a:solidFill>
                <a:latin typeface="Segoe UI"/>
                <a:cs typeface="Segoe UI"/>
              </a:rPr>
              <a:t>with</a:t>
            </a:r>
            <a:r>
              <a:rPr sz="800" spc="10" dirty="0">
                <a:solidFill>
                  <a:srgbClr val="515151"/>
                </a:solidFill>
                <a:latin typeface="Segoe UI"/>
                <a:cs typeface="Segoe UI"/>
              </a:rPr>
              <a:t> </a:t>
            </a:r>
            <a:r>
              <a:rPr sz="800" spc="-20" dirty="0">
                <a:solidFill>
                  <a:srgbClr val="515151"/>
                </a:solidFill>
                <a:latin typeface="Segoe UI"/>
                <a:cs typeface="Segoe UI"/>
              </a:rPr>
              <a:t>Microsoft</a:t>
            </a:r>
            <a:r>
              <a:rPr sz="800" spc="10" dirty="0">
                <a:solidFill>
                  <a:srgbClr val="515151"/>
                </a:solidFill>
                <a:latin typeface="Segoe UI"/>
                <a:cs typeface="Segoe UI"/>
              </a:rPr>
              <a:t> </a:t>
            </a:r>
            <a:r>
              <a:rPr sz="800" spc="-40" dirty="0">
                <a:solidFill>
                  <a:srgbClr val="515151"/>
                </a:solidFill>
                <a:latin typeface="Segoe UI"/>
                <a:cs typeface="Segoe UI"/>
              </a:rPr>
              <a:t>Teams</a:t>
            </a:r>
            <a:r>
              <a:rPr sz="800" spc="500" dirty="0">
                <a:solidFill>
                  <a:srgbClr val="515151"/>
                </a:solidFill>
                <a:latin typeface="Segoe UI"/>
                <a:cs typeface="Segoe UI"/>
              </a:rPr>
              <a:t> </a:t>
            </a:r>
            <a:r>
              <a:rPr sz="800" spc="-25" dirty="0">
                <a:solidFill>
                  <a:srgbClr val="515151"/>
                </a:solidFill>
                <a:latin typeface="Segoe UI"/>
                <a:cs typeface="Segoe UI"/>
              </a:rPr>
              <a:t>Rooms</a:t>
            </a:r>
            <a:r>
              <a:rPr sz="800" dirty="0">
                <a:solidFill>
                  <a:srgbClr val="515151"/>
                </a:solidFill>
                <a:latin typeface="Segoe UI"/>
                <a:cs typeface="Segoe UI"/>
              </a:rPr>
              <a:t> </a:t>
            </a:r>
            <a:r>
              <a:rPr sz="800" spc="-20" dirty="0">
                <a:solidFill>
                  <a:srgbClr val="515151"/>
                </a:solidFill>
                <a:latin typeface="Segoe UI"/>
                <a:cs typeface="Segoe UI"/>
              </a:rPr>
              <a:t>certified</a:t>
            </a:r>
            <a:r>
              <a:rPr sz="800" dirty="0">
                <a:solidFill>
                  <a:srgbClr val="515151"/>
                </a:solidFill>
                <a:latin typeface="Segoe UI"/>
                <a:cs typeface="Segoe UI"/>
              </a:rPr>
              <a:t> </a:t>
            </a:r>
            <a:r>
              <a:rPr sz="800" spc="-10" dirty="0">
                <a:solidFill>
                  <a:srgbClr val="515151"/>
                </a:solidFill>
                <a:latin typeface="Segoe UI"/>
                <a:cs typeface="Segoe UI"/>
              </a:rPr>
              <a:t>peripherals</a:t>
            </a:r>
            <a:endParaRPr sz="800" dirty="0">
              <a:latin typeface="Segoe UI"/>
              <a:cs typeface="Segoe UI"/>
            </a:endParaRPr>
          </a:p>
        </p:txBody>
      </p:sp>
      <p:sp>
        <p:nvSpPr>
          <p:cNvPr id="17" name="object 12">
            <a:extLst>
              <a:ext uri="{FF2B5EF4-FFF2-40B4-BE49-F238E27FC236}">
                <a16:creationId xmlns:a16="http://schemas.microsoft.com/office/drawing/2014/main" id="{B9D03854-FA97-4BC5-92D0-DB492332EF53}"/>
              </a:ext>
            </a:extLst>
          </p:cNvPr>
          <p:cNvSpPr txBox="1"/>
          <p:nvPr/>
        </p:nvSpPr>
        <p:spPr>
          <a:xfrm>
            <a:off x="1385325" y="1470444"/>
            <a:ext cx="59880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PROCESSOR</a:t>
            </a:r>
            <a:endParaRPr sz="800">
              <a:latin typeface="+mj-lt"/>
              <a:cs typeface="SegoeUI-Semibold"/>
            </a:endParaRPr>
          </a:p>
        </p:txBody>
      </p:sp>
      <p:sp>
        <p:nvSpPr>
          <p:cNvPr id="19" name="object 13">
            <a:extLst>
              <a:ext uri="{FF2B5EF4-FFF2-40B4-BE49-F238E27FC236}">
                <a16:creationId xmlns:a16="http://schemas.microsoft.com/office/drawing/2014/main" id="{D038506B-4B59-1FB8-4A6A-A447C4E5A49F}"/>
              </a:ext>
            </a:extLst>
          </p:cNvPr>
          <p:cNvSpPr txBox="1"/>
          <p:nvPr/>
        </p:nvSpPr>
        <p:spPr>
          <a:xfrm>
            <a:off x="2195470" y="1470444"/>
            <a:ext cx="317500" cy="147320"/>
          </a:xfrm>
          <a:prstGeom prst="rect">
            <a:avLst/>
          </a:prstGeom>
        </p:spPr>
        <p:txBody>
          <a:bodyPr vert="horz" wrap="square" lIns="0" tIns="12700" rIns="0" bIns="0" rtlCol="0">
            <a:spAutoFit/>
          </a:bodyPr>
          <a:lstStyle/>
          <a:p>
            <a:pPr marL="12700">
              <a:lnSpc>
                <a:spcPct val="100000"/>
              </a:lnSpc>
              <a:spcBef>
                <a:spcPts val="100"/>
              </a:spcBef>
            </a:pPr>
            <a:r>
              <a:rPr sz="800" spc="-10">
                <a:solidFill>
                  <a:srgbClr val="515151"/>
                </a:solidFill>
                <a:latin typeface="Segoe UI"/>
                <a:cs typeface="Segoe UI"/>
              </a:rPr>
              <a:t>Intel</a:t>
            </a:r>
            <a:r>
              <a:rPr sz="800" spc="-45">
                <a:solidFill>
                  <a:srgbClr val="515151"/>
                </a:solidFill>
                <a:latin typeface="Segoe UI"/>
                <a:cs typeface="Segoe UI"/>
              </a:rPr>
              <a:t> </a:t>
            </a:r>
            <a:r>
              <a:rPr sz="800" spc="-25">
                <a:solidFill>
                  <a:srgbClr val="515151"/>
                </a:solidFill>
                <a:latin typeface="Segoe UI"/>
                <a:cs typeface="Segoe UI"/>
              </a:rPr>
              <a:t>i5</a:t>
            </a:r>
            <a:endParaRPr sz="800">
              <a:latin typeface="Segoe UI"/>
              <a:cs typeface="Segoe UI"/>
            </a:endParaRPr>
          </a:p>
        </p:txBody>
      </p:sp>
      <p:sp>
        <p:nvSpPr>
          <p:cNvPr id="27" name="object 14">
            <a:extLst>
              <a:ext uri="{FF2B5EF4-FFF2-40B4-BE49-F238E27FC236}">
                <a16:creationId xmlns:a16="http://schemas.microsoft.com/office/drawing/2014/main" id="{46B81A6C-6C4F-0842-995E-B70910E8AF2D}"/>
              </a:ext>
            </a:extLst>
          </p:cNvPr>
          <p:cNvSpPr txBox="1"/>
          <p:nvPr/>
        </p:nvSpPr>
        <p:spPr>
          <a:xfrm>
            <a:off x="1465891" y="1789976"/>
            <a:ext cx="518159"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GRAPHICS</a:t>
            </a:r>
            <a:endParaRPr sz="800">
              <a:latin typeface="+mj-lt"/>
              <a:cs typeface="SegoeUI-Semibold"/>
            </a:endParaRPr>
          </a:p>
        </p:txBody>
      </p:sp>
      <p:sp>
        <p:nvSpPr>
          <p:cNvPr id="28" name="object 15">
            <a:extLst>
              <a:ext uri="{FF2B5EF4-FFF2-40B4-BE49-F238E27FC236}">
                <a16:creationId xmlns:a16="http://schemas.microsoft.com/office/drawing/2014/main" id="{A8BFD454-83F5-AD3A-D0BD-5565172F7F11}"/>
              </a:ext>
            </a:extLst>
          </p:cNvPr>
          <p:cNvSpPr txBox="1"/>
          <p:nvPr/>
        </p:nvSpPr>
        <p:spPr>
          <a:xfrm>
            <a:off x="2195470" y="1789976"/>
            <a:ext cx="238125" cy="147320"/>
          </a:xfrm>
          <a:prstGeom prst="rect">
            <a:avLst/>
          </a:prstGeom>
        </p:spPr>
        <p:txBody>
          <a:bodyPr vert="horz" wrap="square" lIns="0" tIns="12700" rIns="0" bIns="0" rtlCol="0">
            <a:spAutoFit/>
          </a:bodyPr>
          <a:lstStyle/>
          <a:p>
            <a:pPr marL="12700">
              <a:lnSpc>
                <a:spcPct val="100000"/>
              </a:lnSpc>
              <a:spcBef>
                <a:spcPts val="100"/>
              </a:spcBef>
            </a:pPr>
            <a:r>
              <a:rPr sz="800" spc="-20">
                <a:solidFill>
                  <a:srgbClr val="505050"/>
                </a:solidFill>
                <a:latin typeface="Segoe UI"/>
                <a:cs typeface="Segoe UI"/>
              </a:rPr>
              <a:t>iGPU</a:t>
            </a:r>
            <a:endParaRPr sz="800">
              <a:latin typeface="Segoe UI"/>
              <a:cs typeface="Segoe UI"/>
            </a:endParaRPr>
          </a:p>
        </p:txBody>
      </p:sp>
      <p:sp>
        <p:nvSpPr>
          <p:cNvPr id="29" name="object 16">
            <a:extLst>
              <a:ext uri="{FF2B5EF4-FFF2-40B4-BE49-F238E27FC236}">
                <a16:creationId xmlns:a16="http://schemas.microsoft.com/office/drawing/2014/main" id="{D030F2A1-47D6-F98D-F0C3-B3667208A62F}"/>
              </a:ext>
            </a:extLst>
          </p:cNvPr>
          <p:cNvSpPr txBox="1"/>
          <p:nvPr/>
        </p:nvSpPr>
        <p:spPr>
          <a:xfrm>
            <a:off x="1245026" y="2091797"/>
            <a:ext cx="764540" cy="289823"/>
          </a:xfrm>
          <a:prstGeom prst="rect">
            <a:avLst/>
          </a:prstGeom>
        </p:spPr>
        <p:txBody>
          <a:bodyPr vert="horz" wrap="square" lIns="0" tIns="30480" rIns="0" bIns="0" rtlCol="0">
            <a:spAutoFit/>
          </a:bodyPr>
          <a:lstStyle/>
          <a:p>
            <a:pPr marR="30480" algn="r">
              <a:lnSpc>
                <a:spcPct val="100000"/>
              </a:lnSpc>
              <a:spcBef>
                <a:spcPts val="240"/>
              </a:spcBef>
            </a:pPr>
            <a:r>
              <a:rPr sz="800" b="1">
                <a:solidFill>
                  <a:srgbClr val="505050"/>
                </a:solidFill>
                <a:latin typeface="+mj-lt"/>
                <a:cs typeface="SegoeUI-Semibold"/>
              </a:rPr>
              <a:t>MEMORY</a:t>
            </a:r>
            <a:r>
              <a:rPr sz="800" b="1" spc="-10">
                <a:solidFill>
                  <a:srgbClr val="505050"/>
                </a:solidFill>
                <a:latin typeface="+mj-lt"/>
                <a:cs typeface="SegoeUI-Semibold"/>
              </a:rPr>
              <a:t> </a:t>
            </a:r>
            <a:r>
              <a:rPr sz="800" b="1" spc="-25">
                <a:solidFill>
                  <a:srgbClr val="505050"/>
                </a:solidFill>
                <a:latin typeface="+mj-lt"/>
                <a:cs typeface="SegoeUI-Semibold"/>
              </a:rPr>
              <a:t>AND</a:t>
            </a:r>
            <a:endParaRPr sz="800">
              <a:latin typeface="+mj-lt"/>
              <a:cs typeface="SegoeUI-Semibold"/>
            </a:endParaRPr>
          </a:p>
          <a:p>
            <a:pPr marR="31750" algn="r">
              <a:lnSpc>
                <a:spcPct val="100000"/>
              </a:lnSpc>
              <a:spcBef>
                <a:spcPts val="135"/>
              </a:spcBef>
            </a:pPr>
            <a:r>
              <a:rPr sz="800" b="1" spc="-10">
                <a:solidFill>
                  <a:srgbClr val="505050"/>
                </a:solidFill>
                <a:latin typeface="+mj-lt"/>
                <a:cs typeface="SegoeUI-Semibold"/>
              </a:rPr>
              <a:t>STORAGE</a:t>
            </a:r>
            <a:r>
              <a:rPr sz="675" b="1" spc="-15" baseline="30864">
                <a:solidFill>
                  <a:srgbClr val="505050"/>
                </a:solidFill>
                <a:latin typeface="+mj-lt"/>
                <a:cs typeface="SegoeUI-Semibold"/>
              </a:rPr>
              <a:t>1</a:t>
            </a:r>
            <a:endParaRPr sz="675" baseline="30864">
              <a:latin typeface="+mj-lt"/>
              <a:cs typeface="SegoeUI-Semibold"/>
            </a:endParaRPr>
          </a:p>
        </p:txBody>
      </p:sp>
      <p:sp>
        <p:nvSpPr>
          <p:cNvPr id="30" name="object 17">
            <a:extLst>
              <a:ext uri="{FF2B5EF4-FFF2-40B4-BE49-F238E27FC236}">
                <a16:creationId xmlns:a16="http://schemas.microsoft.com/office/drawing/2014/main" id="{2D99210B-772E-4596-CDAD-9242BFB0B374}"/>
              </a:ext>
            </a:extLst>
          </p:cNvPr>
          <p:cNvSpPr txBox="1"/>
          <p:nvPr/>
        </p:nvSpPr>
        <p:spPr>
          <a:xfrm>
            <a:off x="2195474" y="2091659"/>
            <a:ext cx="711835" cy="304800"/>
          </a:xfrm>
          <a:prstGeom prst="rect">
            <a:avLst/>
          </a:prstGeom>
        </p:spPr>
        <p:txBody>
          <a:bodyPr vert="horz" wrap="square" lIns="0" tIns="30480" rIns="0" bIns="0" rtlCol="0">
            <a:spAutoFit/>
          </a:bodyPr>
          <a:lstStyle/>
          <a:p>
            <a:pPr marL="12700">
              <a:lnSpc>
                <a:spcPct val="100000"/>
              </a:lnSpc>
              <a:spcBef>
                <a:spcPts val="240"/>
              </a:spcBef>
            </a:pPr>
            <a:r>
              <a:rPr sz="800" spc="-20">
                <a:solidFill>
                  <a:srgbClr val="505050"/>
                </a:solidFill>
                <a:latin typeface="Segoe UI"/>
                <a:cs typeface="Segoe UI"/>
              </a:rPr>
              <a:t>Memory: </a:t>
            </a:r>
            <a:r>
              <a:rPr sz="800">
                <a:solidFill>
                  <a:srgbClr val="505050"/>
                </a:solidFill>
                <a:latin typeface="Segoe UI"/>
                <a:cs typeface="Segoe UI"/>
              </a:rPr>
              <a:t>32</a:t>
            </a:r>
            <a:r>
              <a:rPr sz="800" spc="-20">
                <a:solidFill>
                  <a:srgbClr val="505050"/>
                </a:solidFill>
                <a:latin typeface="Segoe UI"/>
                <a:cs typeface="Segoe UI"/>
              </a:rPr>
              <a:t> </a:t>
            </a:r>
            <a:r>
              <a:rPr sz="800" spc="-25">
                <a:solidFill>
                  <a:srgbClr val="505050"/>
                </a:solidFill>
                <a:latin typeface="Segoe UI"/>
                <a:cs typeface="Segoe UI"/>
              </a:rPr>
              <a:t>GB</a:t>
            </a:r>
            <a:endParaRPr sz="800">
              <a:latin typeface="Segoe UI"/>
              <a:cs typeface="Segoe UI"/>
            </a:endParaRPr>
          </a:p>
          <a:p>
            <a:pPr marL="12700">
              <a:lnSpc>
                <a:spcPct val="100000"/>
              </a:lnSpc>
              <a:spcBef>
                <a:spcPts val="140"/>
              </a:spcBef>
            </a:pPr>
            <a:r>
              <a:rPr sz="800" spc="-20">
                <a:solidFill>
                  <a:srgbClr val="505050"/>
                </a:solidFill>
                <a:latin typeface="Segoe UI"/>
                <a:cs typeface="Segoe UI"/>
              </a:rPr>
              <a:t>Storage:</a:t>
            </a:r>
            <a:r>
              <a:rPr sz="800" spc="-15">
                <a:solidFill>
                  <a:srgbClr val="505050"/>
                </a:solidFill>
                <a:latin typeface="Segoe UI"/>
                <a:cs typeface="Segoe UI"/>
              </a:rPr>
              <a:t> </a:t>
            </a:r>
            <a:r>
              <a:rPr sz="800" spc="-10">
                <a:solidFill>
                  <a:srgbClr val="505050"/>
                </a:solidFill>
                <a:latin typeface="Segoe UI"/>
                <a:cs typeface="Segoe UI"/>
              </a:rPr>
              <a:t>512 </a:t>
            </a:r>
            <a:r>
              <a:rPr sz="800" spc="-25">
                <a:solidFill>
                  <a:srgbClr val="505050"/>
                </a:solidFill>
                <a:latin typeface="Segoe UI"/>
                <a:cs typeface="Segoe UI"/>
              </a:rPr>
              <a:t>GB</a:t>
            </a:r>
            <a:endParaRPr sz="800">
              <a:latin typeface="Segoe UI"/>
              <a:cs typeface="Segoe UI"/>
            </a:endParaRPr>
          </a:p>
        </p:txBody>
      </p:sp>
      <p:sp>
        <p:nvSpPr>
          <p:cNvPr id="31" name="object 18">
            <a:extLst>
              <a:ext uri="{FF2B5EF4-FFF2-40B4-BE49-F238E27FC236}">
                <a16:creationId xmlns:a16="http://schemas.microsoft.com/office/drawing/2014/main" id="{FB126463-67A2-E0B3-5449-292DA9DDE101}"/>
              </a:ext>
            </a:extLst>
          </p:cNvPr>
          <p:cNvSpPr txBox="1"/>
          <p:nvPr/>
        </p:nvSpPr>
        <p:spPr>
          <a:xfrm>
            <a:off x="1340657" y="2568671"/>
            <a:ext cx="64325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RESOLUTION</a:t>
            </a:r>
            <a:endParaRPr sz="800">
              <a:latin typeface="+mj-lt"/>
              <a:cs typeface="SegoeUI-Semibold"/>
            </a:endParaRPr>
          </a:p>
        </p:txBody>
      </p:sp>
      <p:sp>
        <p:nvSpPr>
          <p:cNvPr id="32" name="object 19">
            <a:extLst>
              <a:ext uri="{FF2B5EF4-FFF2-40B4-BE49-F238E27FC236}">
                <a16:creationId xmlns:a16="http://schemas.microsoft.com/office/drawing/2014/main" id="{49A04DD7-4934-9DB1-3665-E9C7A9CD4901}"/>
              </a:ext>
            </a:extLst>
          </p:cNvPr>
          <p:cNvSpPr txBox="1"/>
          <p:nvPr/>
        </p:nvSpPr>
        <p:spPr>
          <a:xfrm>
            <a:off x="2195474" y="2568671"/>
            <a:ext cx="54419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505050"/>
                </a:solidFill>
                <a:latin typeface="Segoe UI"/>
                <a:cs typeface="Segoe UI"/>
              </a:rPr>
              <a:t>3840</a:t>
            </a:r>
            <a:r>
              <a:rPr sz="800" spc="-35" dirty="0">
                <a:solidFill>
                  <a:srgbClr val="505050"/>
                </a:solidFill>
                <a:latin typeface="Segoe UI"/>
                <a:cs typeface="Segoe UI"/>
              </a:rPr>
              <a:t> </a:t>
            </a:r>
            <a:r>
              <a:rPr sz="800" dirty="0">
                <a:solidFill>
                  <a:srgbClr val="505050"/>
                </a:solidFill>
                <a:latin typeface="Segoe UI"/>
                <a:cs typeface="Segoe UI"/>
              </a:rPr>
              <a:t>x</a:t>
            </a:r>
            <a:r>
              <a:rPr sz="800" spc="-30" dirty="0">
                <a:solidFill>
                  <a:srgbClr val="505050"/>
                </a:solidFill>
                <a:latin typeface="Segoe UI"/>
                <a:cs typeface="Segoe UI"/>
              </a:rPr>
              <a:t> </a:t>
            </a:r>
            <a:r>
              <a:rPr sz="800" spc="-20" dirty="0">
                <a:solidFill>
                  <a:srgbClr val="505050"/>
                </a:solidFill>
                <a:latin typeface="Segoe UI"/>
                <a:cs typeface="Segoe UI"/>
              </a:rPr>
              <a:t>2560</a:t>
            </a:r>
            <a:endParaRPr sz="800" dirty="0">
              <a:latin typeface="Segoe UI"/>
              <a:cs typeface="Segoe UI"/>
            </a:endParaRPr>
          </a:p>
        </p:txBody>
      </p:sp>
      <p:sp>
        <p:nvSpPr>
          <p:cNvPr id="33" name="object 20">
            <a:extLst>
              <a:ext uri="{FF2B5EF4-FFF2-40B4-BE49-F238E27FC236}">
                <a16:creationId xmlns:a16="http://schemas.microsoft.com/office/drawing/2014/main" id="{B2B2E1E6-8116-53AB-7044-B164663A7F8A}"/>
              </a:ext>
            </a:extLst>
          </p:cNvPr>
          <p:cNvSpPr txBox="1"/>
          <p:nvPr/>
        </p:nvSpPr>
        <p:spPr>
          <a:xfrm>
            <a:off x="1561287" y="2888203"/>
            <a:ext cx="419100"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DISPLAY</a:t>
            </a:r>
            <a:endParaRPr sz="800">
              <a:latin typeface="+mj-lt"/>
              <a:cs typeface="SegoeUI-Semibold"/>
            </a:endParaRPr>
          </a:p>
        </p:txBody>
      </p:sp>
      <p:sp>
        <p:nvSpPr>
          <p:cNvPr id="34" name="object 21">
            <a:extLst>
              <a:ext uri="{FF2B5EF4-FFF2-40B4-BE49-F238E27FC236}">
                <a16:creationId xmlns:a16="http://schemas.microsoft.com/office/drawing/2014/main" id="{EE6AD53F-37DB-EB3E-35EE-36046522D574}"/>
              </a:ext>
            </a:extLst>
          </p:cNvPr>
          <p:cNvSpPr txBox="1"/>
          <p:nvPr/>
        </p:nvSpPr>
        <p:spPr>
          <a:xfrm>
            <a:off x="2195474" y="2870423"/>
            <a:ext cx="1507490" cy="1003300"/>
          </a:xfrm>
          <a:prstGeom prst="rect">
            <a:avLst/>
          </a:prstGeom>
        </p:spPr>
        <p:txBody>
          <a:bodyPr vert="horz" wrap="square" lIns="0" tIns="12700" rIns="0" bIns="0" rtlCol="0">
            <a:spAutoFit/>
          </a:bodyPr>
          <a:lstStyle/>
          <a:p>
            <a:pPr marL="12700" marR="625475">
              <a:lnSpc>
                <a:spcPct val="114599"/>
              </a:lnSpc>
              <a:spcBef>
                <a:spcPts val="100"/>
              </a:spcBef>
            </a:pPr>
            <a:r>
              <a:rPr sz="800" spc="-20">
                <a:solidFill>
                  <a:srgbClr val="505050"/>
                </a:solidFill>
                <a:latin typeface="Segoe UI"/>
                <a:cs typeface="Segoe UI"/>
              </a:rPr>
              <a:t>PixelSense™</a:t>
            </a:r>
            <a:r>
              <a:rPr sz="800" spc="35">
                <a:solidFill>
                  <a:srgbClr val="505050"/>
                </a:solidFill>
                <a:latin typeface="Segoe UI"/>
                <a:cs typeface="Segoe UI"/>
              </a:rPr>
              <a:t> </a:t>
            </a:r>
            <a:r>
              <a:rPr sz="800" spc="-25">
                <a:solidFill>
                  <a:srgbClr val="505050"/>
                </a:solidFill>
                <a:latin typeface="Segoe UI"/>
                <a:cs typeface="Segoe UI"/>
              </a:rPr>
              <a:t>Display</a:t>
            </a:r>
            <a:r>
              <a:rPr sz="800">
                <a:solidFill>
                  <a:srgbClr val="505050"/>
                </a:solidFill>
                <a:latin typeface="Segoe UI"/>
                <a:cs typeface="Segoe UI"/>
              </a:rPr>
              <a:t> 3:2</a:t>
            </a:r>
            <a:r>
              <a:rPr sz="800" spc="-50">
                <a:solidFill>
                  <a:srgbClr val="505050"/>
                </a:solidFill>
                <a:latin typeface="Segoe UI"/>
                <a:cs typeface="Segoe UI"/>
              </a:rPr>
              <a:t> </a:t>
            </a:r>
            <a:r>
              <a:rPr sz="800" spc="-10">
                <a:solidFill>
                  <a:srgbClr val="505050"/>
                </a:solidFill>
                <a:latin typeface="Segoe UI"/>
                <a:cs typeface="Segoe UI"/>
              </a:rPr>
              <a:t>aspect</a:t>
            </a:r>
            <a:r>
              <a:rPr sz="800" spc="-45">
                <a:solidFill>
                  <a:srgbClr val="505050"/>
                </a:solidFill>
                <a:latin typeface="Segoe UI"/>
                <a:cs typeface="Segoe UI"/>
              </a:rPr>
              <a:t> </a:t>
            </a:r>
            <a:r>
              <a:rPr sz="800" spc="-10">
                <a:solidFill>
                  <a:srgbClr val="505050"/>
                </a:solidFill>
                <a:latin typeface="Segoe UI"/>
                <a:cs typeface="Segoe UI"/>
              </a:rPr>
              <a:t>ratio</a:t>
            </a:r>
            <a:endParaRPr sz="800">
              <a:latin typeface="Segoe UI"/>
              <a:cs typeface="Segoe UI"/>
            </a:endParaRPr>
          </a:p>
          <a:p>
            <a:pPr marL="12700">
              <a:lnSpc>
                <a:spcPct val="100000"/>
              </a:lnSpc>
              <a:spcBef>
                <a:spcPts val="140"/>
              </a:spcBef>
            </a:pPr>
            <a:r>
              <a:rPr sz="800" spc="-25">
                <a:solidFill>
                  <a:srgbClr val="505050"/>
                </a:solidFill>
                <a:latin typeface="Segoe UI"/>
                <a:cs typeface="Segoe UI"/>
              </a:rPr>
              <a:t>8-</a:t>
            </a:r>
            <a:r>
              <a:rPr sz="800">
                <a:solidFill>
                  <a:srgbClr val="505050"/>
                </a:solidFill>
                <a:latin typeface="Segoe UI"/>
                <a:cs typeface="Segoe UI"/>
              </a:rPr>
              <a:t>bit</a:t>
            </a:r>
            <a:r>
              <a:rPr sz="800" spc="-30">
                <a:solidFill>
                  <a:srgbClr val="505050"/>
                </a:solidFill>
                <a:latin typeface="Segoe UI"/>
                <a:cs typeface="Segoe UI"/>
              </a:rPr>
              <a:t> </a:t>
            </a:r>
            <a:r>
              <a:rPr sz="800" spc="-10">
                <a:solidFill>
                  <a:srgbClr val="505050"/>
                </a:solidFill>
                <a:latin typeface="Segoe UI"/>
                <a:cs typeface="Segoe UI"/>
              </a:rPr>
              <a:t>color</a:t>
            </a:r>
            <a:endParaRPr sz="800">
              <a:latin typeface="Segoe UI"/>
              <a:cs typeface="Segoe UI"/>
            </a:endParaRPr>
          </a:p>
          <a:p>
            <a:pPr marL="12700" marR="678815">
              <a:lnSpc>
                <a:spcPct val="114599"/>
              </a:lnSpc>
            </a:pPr>
            <a:r>
              <a:rPr sz="800" spc="-25">
                <a:solidFill>
                  <a:srgbClr val="505050"/>
                </a:solidFill>
                <a:latin typeface="Segoe UI"/>
                <a:cs typeface="Segoe UI"/>
              </a:rPr>
              <a:t>15.5mm</a:t>
            </a:r>
            <a:r>
              <a:rPr sz="800">
                <a:solidFill>
                  <a:srgbClr val="505050"/>
                </a:solidFill>
                <a:latin typeface="Segoe UI"/>
                <a:cs typeface="Segoe UI"/>
              </a:rPr>
              <a:t> </a:t>
            </a:r>
            <a:r>
              <a:rPr sz="800" spc="-10">
                <a:solidFill>
                  <a:srgbClr val="505050"/>
                </a:solidFill>
                <a:latin typeface="Segoe UI"/>
                <a:cs typeface="Segoe UI"/>
              </a:rPr>
              <a:t>border </a:t>
            </a:r>
            <a:r>
              <a:rPr sz="800" spc="-20">
                <a:solidFill>
                  <a:srgbClr val="505050"/>
                </a:solidFill>
                <a:latin typeface="Segoe UI"/>
                <a:cs typeface="Segoe UI"/>
              </a:rPr>
              <a:t>Anti-</a:t>
            </a:r>
            <a:r>
              <a:rPr sz="800" spc="-10">
                <a:solidFill>
                  <a:srgbClr val="505050"/>
                </a:solidFill>
                <a:latin typeface="Segoe UI"/>
                <a:cs typeface="Segoe UI"/>
              </a:rPr>
              <a:t>glare,</a:t>
            </a:r>
            <a:r>
              <a:rPr sz="800" spc="-20">
                <a:solidFill>
                  <a:srgbClr val="505050"/>
                </a:solidFill>
                <a:latin typeface="Segoe UI"/>
                <a:cs typeface="Segoe UI"/>
              </a:rPr>
              <a:t> </a:t>
            </a:r>
            <a:r>
              <a:rPr sz="800" spc="-10">
                <a:solidFill>
                  <a:srgbClr val="505050"/>
                </a:solidFill>
                <a:latin typeface="Segoe UI"/>
                <a:cs typeface="Segoe UI"/>
              </a:rPr>
              <a:t>IPS</a:t>
            </a:r>
            <a:r>
              <a:rPr sz="800" spc="-15">
                <a:solidFill>
                  <a:srgbClr val="505050"/>
                </a:solidFill>
                <a:latin typeface="Segoe UI"/>
                <a:cs typeface="Segoe UI"/>
              </a:rPr>
              <a:t> </a:t>
            </a:r>
            <a:r>
              <a:rPr sz="800" spc="-45">
                <a:solidFill>
                  <a:srgbClr val="505050"/>
                </a:solidFill>
                <a:latin typeface="Segoe UI"/>
                <a:cs typeface="Segoe UI"/>
              </a:rPr>
              <a:t>LCD</a:t>
            </a:r>
            <a:endParaRPr sz="800">
              <a:latin typeface="Segoe UI"/>
              <a:cs typeface="Segoe UI"/>
            </a:endParaRPr>
          </a:p>
          <a:p>
            <a:pPr marL="12700" marR="5080">
              <a:lnSpc>
                <a:spcPct val="114599"/>
              </a:lnSpc>
            </a:pPr>
            <a:r>
              <a:rPr sz="800" spc="-25">
                <a:solidFill>
                  <a:srgbClr val="505050"/>
                </a:solidFill>
                <a:latin typeface="Segoe UI"/>
                <a:cs typeface="Segoe UI"/>
              </a:rPr>
              <a:t>In-</a:t>
            </a:r>
            <a:r>
              <a:rPr sz="800" spc="-10">
                <a:solidFill>
                  <a:srgbClr val="505050"/>
                </a:solidFill>
                <a:latin typeface="Segoe UI"/>
                <a:cs typeface="Segoe UI"/>
              </a:rPr>
              <a:t>cell</a:t>
            </a:r>
            <a:r>
              <a:rPr sz="800" spc="-30">
                <a:solidFill>
                  <a:srgbClr val="505050"/>
                </a:solidFill>
                <a:latin typeface="Segoe UI"/>
                <a:cs typeface="Segoe UI"/>
              </a:rPr>
              <a:t> Touch</a:t>
            </a:r>
            <a:r>
              <a:rPr sz="800" spc="-25">
                <a:solidFill>
                  <a:srgbClr val="505050"/>
                </a:solidFill>
                <a:latin typeface="Segoe UI"/>
                <a:cs typeface="Segoe UI"/>
              </a:rPr>
              <a:t> </a:t>
            </a:r>
            <a:r>
              <a:rPr sz="800" spc="-10">
                <a:solidFill>
                  <a:srgbClr val="505050"/>
                </a:solidFill>
                <a:latin typeface="Segoe UI"/>
                <a:cs typeface="Segoe UI"/>
              </a:rPr>
              <a:t>with</a:t>
            </a:r>
            <a:r>
              <a:rPr sz="800" spc="-30">
                <a:solidFill>
                  <a:srgbClr val="505050"/>
                </a:solidFill>
                <a:latin typeface="Segoe UI"/>
                <a:cs typeface="Segoe UI"/>
              </a:rPr>
              <a:t> </a:t>
            </a:r>
            <a:r>
              <a:rPr sz="800">
                <a:solidFill>
                  <a:srgbClr val="505050"/>
                </a:solidFill>
                <a:latin typeface="Segoe UI"/>
                <a:cs typeface="Segoe UI"/>
              </a:rPr>
              <a:t>10</a:t>
            </a:r>
            <a:r>
              <a:rPr sz="800" spc="-25">
                <a:solidFill>
                  <a:srgbClr val="505050"/>
                </a:solidFill>
                <a:latin typeface="Segoe UI"/>
                <a:cs typeface="Segoe UI"/>
              </a:rPr>
              <a:t> simultaneous</a:t>
            </a:r>
            <a:r>
              <a:rPr sz="800" spc="-10">
                <a:solidFill>
                  <a:srgbClr val="505050"/>
                </a:solidFill>
                <a:latin typeface="Segoe UI"/>
                <a:cs typeface="Segoe UI"/>
              </a:rPr>
              <a:t> touch</a:t>
            </a:r>
            <a:r>
              <a:rPr sz="800" spc="-30">
                <a:solidFill>
                  <a:srgbClr val="505050"/>
                </a:solidFill>
                <a:latin typeface="Segoe UI"/>
                <a:cs typeface="Segoe UI"/>
              </a:rPr>
              <a:t> </a:t>
            </a:r>
            <a:r>
              <a:rPr sz="800" spc="-20">
                <a:solidFill>
                  <a:srgbClr val="505050"/>
                </a:solidFill>
                <a:latin typeface="Segoe UI"/>
                <a:cs typeface="Segoe UI"/>
              </a:rPr>
              <a:t>points</a:t>
            </a:r>
            <a:r>
              <a:rPr sz="800" spc="-25">
                <a:solidFill>
                  <a:srgbClr val="505050"/>
                </a:solidFill>
                <a:latin typeface="Segoe UI"/>
                <a:cs typeface="Segoe UI"/>
              </a:rPr>
              <a:t> </a:t>
            </a:r>
            <a:r>
              <a:rPr sz="800" spc="-10">
                <a:solidFill>
                  <a:srgbClr val="505050"/>
                </a:solidFill>
                <a:latin typeface="Segoe UI"/>
                <a:cs typeface="Segoe UI"/>
              </a:rPr>
              <a:t>and</a:t>
            </a:r>
            <a:r>
              <a:rPr sz="800" spc="-30">
                <a:solidFill>
                  <a:srgbClr val="505050"/>
                </a:solidFill>
                <a:latin typeface="Segoe UI"/>
                <a:cs typeface="Segoe UI"/>
              </a:rPr>
              <a:t> </a:t>
            </a:r>
            <a:r>
              <a:rPr sz="800" spc="-10">
                <a:solidFill>
                  <a:srgbClr val="505050"/>
                </a:solidFill>
                <a:latin typeface="Segoe UI"/>
                <a:cs typeface="Segoe UI"/>
              </a:rPr>
              <a:t>two</a:t>
            </a:r>
            <a:r>
              <a:rPr sz="800" spc="-25">
                <a:solidFill>
                  <a:srgbClr val="505050"/>
                </a:solidFill>
                <a:latin typeface="Segoe UI"/>
                <a:cs typeface="Segoe UI"/>
              </a:rPr>
              <a:t> </a:t>
            </a:r>
            <a:r>
              <a:rPr sz="800" spc="-20">
                <a:solidFill>
                  <a:srgbClr val="505050"/>
                </a:solidFill>
                <a:latin typeface="Segoe UI"/>
                <a:cs typeface="Segoe UI"/>
              </a:rPr>
              <a:t>pens</a:t>
            </a:r>
            <a:endParaRPr sz="800">
              <a:latin typeface="Segoe UI"/>
              <a:cs typeface="Segoe UI"/>
            </a:endParaRPr>
          </a:p>
        </p:txBody>
      </p:sp>
      <p:sp>
        <p:nvSpPr>
          <p:cNvPr id="36" name="object 22">
            <a:extLst>
              <a:ext uri="{FF2B5EF4-FFF2-40B4-BE49-F238E27FC236}">
                <a16:creationId xmlns:a16="http://schemas.microsoft.com/office/drawing/2014/main" id="{91B1A7AE-D8A8-3E5F-DF7E-3860ECA4C9BF}"/>
              </a:ext>
            </a:extLst>
          </p:cNvPr>
          <p:cNvSpPr txBox="1"/>
          <p:nvPr/>
        </p:nvSpPr>
        <p:spPr>
          <a:xfrm>
            <a:off x="1482729" y="4028254"/>
            <a:ext cx="527050" cy="283860"/>
          </a:xfrm>
          <a:prstGeom prst="rect">
            <a:avLst/>
          </a:prstGeom>
        </p:spPr>
        <p:txBody>
          <a:bodyPr vert="horz" wrap="square" lIns="0" tIns="12700" rIns="0" bIns="0" rtlCol="0">
            <a:spAutoFit/>
          </a:bodyPr>
          <a:lstStyle/>
          <a:p>
            <a:pPr marL="69215" marR="30480" indent="-31750" algn="r">
              <a:lnSpc>
                <a:spcPct val="114500"/>
              </a:lnSpc>
              <a:spcBef>
                <a:spcPts val="100"/>
              </a:spcBef>
            </a:pPr>
            <a:r>
              <a:rPr sz="800" b="1">
                <a:solidFill>
                  <a:srgbClr val="505050"/>
                </a:solidFill>
                <a:latin typeface="+mj-lt"/>
                <a:cs typeface="SegoeUI-Semibold"/>
              </a:rPr>
              <a:t>SIZE</a:t>
            </a:r>
            <a:r>
              <a:rPr sz="800" b="1" spc="25">
                <a:solidFill>
                  <a:srgbClr val="505050"/>
                </a:solidFill>
                <a:latin typeface="+mj-lt"/>
                <a:cs typeface="SegoeUI-Semibold"/>
              </a:rPr>
              <a:t> </a:t>
            </a:r>
            <a:r>
              <a:rPr sz="800" b="1" spc="-25">
                <a:solidFill>
                  <a:srgbClr val="505050"/>
                </a:solidFill>
                <a:latin typeface="+mj-lt"/>
                <a:cs typeface="SegoeUI-Semibold"/>
              </a:rPr>
              <a:t>AND</a:t>
            </a:r>
            <a:r>
              <a:rPr sz="800" b="1" spc="-10">
                <a:solidFill>
                  <a:srgbClr val="505050"/>
                </a:solidFill>
                <a:latin typeface="+mj-lt"/>
                <a:cs typeface="SegoeUI-Semibold"/>
              </a:rPr>
              <a:t> WEIGHT</a:t>
            </a:r>
            <a:r>
              <a:rPr sz="675" b="1" spc="-15" baseline="30864">
                <a:solidFill>
                  <a:srgbClr val="505050"/>
                </a:solidFill>
                <a:latin typeface="+mj-lt"/>
                <a:cs typeface="SegoeUI-Semibold"/>
              </a:rPr>
              <a:t>2</a:t>
            </a:r>
            <a:endParaRPr sz="675" baseline="30864">
              <a:latin typeface="+mj-lt"/>
              <a:cs typeface="SegoeUI-Semibold"/>
            </a:endParaRPr>
          </a:p>
        </p:txBody>
      </p:sp>
      <p:sp>
        <p:nvSpPr>
          <p:cNvPr id="38" name="object 23">
            <a:extLst>
              <a:ext uri="{FF2B5EF4-FFF2-40B4-BE49-F238E27FC236}">
                <a16:creationId xmlns:a16="http://schemas.microsoft.com/office/drawing/2014/main" id="{0A42A5B5-7A89-B3E5-FE5D-EDD0519DDC56}"/>
              </a:ext>
            </a:extLst>
          </p:cNvPr>
          <p:cNvSpPr txBox="1"/>
          <p:nvPr/>
        </p:nvSpPr>
        <p:spPr>
          <a:xfrm>
            <a:off x="2195474" y="4028056"/>
            <a:ext cx="1209675" cy="584200"/>
          </a:xfrm>
          <a:prstGeom prst="rect">
            <a:avLst/>
          </a:prstGeom>
        </p:spPr>
        <p:txBody>
          <a:bodyPr vert="horz" wrap="square" lIns="0" tIns="30480" rIns="0" bIns="0" rtlCol="0">
            <a:spAutoFit/>
          </a:bodyPr>
          <a:lstStyle/>
          <a:p>
            <a:pPr marL="12700">
              <a:lnSpc>
                <a:spcPct val="100000"/>
              </a:lnSpc>
              <a:spcBef>
                <a:spcPts val="240"/>
              </a:spcBef>
            </a:pPr>
            <a:r>
              <a:rPr sz="800" spc="-10">
                <a:solidFill>
                  <a:srgbClr val="505050"/>
                </a:solidFill>
                <a:latin typeface="Segoe UI"/>
                <a:cs typeface="Segoe UI"/>
              </a:rPr>
              <a:t>Height:</a:t>
            </a:r>
            <a:r>
              <a:rPr sz="800" spc="-35">
                <a:solidFill>
                  <a:srgbClr val="505050"/>
                </a:solidFill>
                <a:latin typeface="Segoe UI"/>
                <a:cs typeface="Segoe UI"/>
              </a:rPr>
              <a:t> </a:t>
            </a:r>
            <a:r>
              <a:rPr sz="800" spc="-10">
                <a:solidFill>
                  <a:srgbClr val="505050"/>
                </a:solidFill>
                <a:latin typeface="Segoe UI"/>
                <a:cs typeface="Segoe UI"/>
              </a:rPr>
              <a:t>29.2</a:t>
            </a:r>
            <a:r>
              <a:rPr sz="800" spc="-35">
                <a:solidFill>
                  <a:srgbClr val="505050"/>
                </a:solidFill>
                <a:latin typeface="Segoe UI"/>
                <a:cs typeface="Segoe UI"/>
              </a:rPr>
              <a:t> </a:t>
            </a:r>
            <a:r>
              <a:rPr sz="800" spc="-10">
                <a:solidFill>
                  <a:srgbClr val="505050"/>
                </a:solidFill>
                <a:latin typeface="Segoe UI"/>
                <a:cs typeface="Segoe UI"/>
              </a:rPr>
              <a:t>inch</a:t>
            </a:r>
            <a:r>
              <a:rPr sz="800" spc="-30">
                <a:solidFill>
                  <a:srgbClr val="505050"/>
                </a:solidFill>
                <a:latin typeface="Segoe UI"/>
                <a:cs typeface="Segoe UI"/>
              </a:rPr>
              <a:t> </a:t>
            </a:r>
            <a:r>
              <a:rPr sz="800" spc="-10">
                <a:solidFill>
                  <a:srgbClr val="505050"/>
                </a:solidFill>
                <a:latin typeface="Segoe UI"/>
                <a:cs typeface="Segoe UI"/>
              </a:rPr>
              <a:t>(741</a:t>
            </a:r>
            <a:r>
              <a:rPr sz="800" spc="-35">
                <a:solidFill>
                  <a:srgbClr val="505050"/>
                </a:solidFill>
                <a:latin typeface="Segoe UI"/>
                <a:cs typeface="Segoe UI"/>
              </a:rPr>
              <a:t> </a:t>
            </a:r>
            <a:r>
              <a:rPr sz="800" spc="-25">
                <a:solidFill>
                  <a:srgbClr val="505050"/>
                </a:solidFill>
                <a:latin typeface="Segoe UI"/>
                <a:cs typeface="Segoe UI"/>
              </a:rPr>
              <a:t>mm)</a:t>
            </a:r>
            <a:endParaRPr sz="800">
              <a:latin typeface="Segoe UI"/>
              <a:cs typeface="Segoe UI"/>
            </a:endParaRPr>
          </a:p>
          <a:p>
            <a:pPr marL="12700">
              <a:lnSpc>
                <a:spcPct val="100000"/>
              </a:lnSpc>
              <a:spcBef>
                <a:spcPts val="140"/>
              </a:spcBef>
            </a:pPr>
            <a:r>
              <a:rPr sz="800" spc="-10">
                <a:solidFill>
                  <a:srgbClr val="505050"/>
                </a:solidFill>
                <a:latin typeface="Segoe UI"/>
                <a:cs typeface="Segoe UI"/>
              </a:rPr>
              <a:t>Width:</a:t>
            </a:r>
            <a:r>
              <a:rPr sz="800" spc="-35">
                <a:solidFill>
                  <a:srgbClr val="505050"/>
                </a:solidFill>
                <a:latin typeface="Segoe UI"/>
                <a:cs typeface="Segoe UI"/>
              </a:rPr>
              <a:t> </a:t>
            </a:r>
            <a:r>
              <a:rPr sz="800" spc="-10">
                <a:solidFill>
                  <a:srgbClr val="505050"/>
                </a:solidFill>
                <a:latin typeface="Segoe UI"/>
                <a:cs typeface="Segoe UI"/>
              </a:rPr>
              <a:t>43.2</a:t>
            </a:r>
            <a:r>
              <a:rPr sz="800" spc="-35">
                <a:solidFill>
                  <a:srgbClr val="505050"/>
                </a:solidFill>
                <a:latin typeface="Segoe UI"/>
                <a:cs typeface="Segoe UI"/>
              </a:rPr>
              <a:t> </a:t>
            </a:r>
            <a:r>
              <a:rPr sz="800" spc="-10">
                <a:solidFill>
                  <a:srgbClr val="505050"/>
                </a:solidFill>
                <a:latin typeface="Segoe UI"/>
                <a:cs typeface="Segoe UI"/>
              </a:rPr>
              <a:t>inch</a:t>
            </a:r>
            <a:r>
              <a:rPr sz="800" spc="-35">
                <a:solidFill>
                  <a:srgbClr val="505050"/>
                </a:solidFill>
                <a:latin typeface="Segoe UI"/>
                <a:cs typeface="Segoe UI"/>
              </a:rPr>
              <a:t> </a:t>
            </a:r>
            <a:r>
              <a:rPr sz="800" spc="-10">
                <a:solidFill>
                  <a:srgbClr val="505050"/>
                </a:solidFill>
                <a:latin typeface="Segoe UI"/>
                <a:cs typeface="Segoe UI"/>
              </a:rPr>
              <a:t>(1097</a:t>
            </a:r>
            <a:r>
              <a:rPr sz="800" spc="-35">
                <a:solidFill>
                  <a:srgbClr val="505050"/>
                </a:solidFill>
                <a:latin typeface="Segoe UI"/>
                <a:cs typeface="Segoe UI"/>
              </a:rPr>
              <a:t> </a:t>
            </a:r>
            <a:r>
              <a:rPr sz="800" spc="-25">
                <a:solidFill>
                  <a:srgbClr val="505050"/>
                </a:solidFill>
                <a:latin typeface="Segoe UI"/>
                <a:cs typeface="Segoe UI"/>
              </a:rPr>
              <a:t>mm)</a:t>
            </a:r>
            <a:endParaRPr sz="800">
              <a:latin typeface="Segoe UI"/>
              <a:cs typeface="Segoe UI"/>
            </a:endParaRPr>
          </a:p>
          <a:p>
            <a:pPr marL="12700">
              <a:lnSpc>
                <a:spcPct val="100000"/>
              </a:lnSpc>
              <a:spcBef>
                <a:spcPts val="140"/>
              </a:spcBef>
            </a:pPr>
            <a:r>
              <a:rPr sz="800" spc="-10">
                <a:solidFill>
                  <a:srgbClr val="505050"/>
                </a:solidFill>
                <a:latin typeface="Segoe UI"/>
                <a:cs typeface="Segoe UI"/>
              </a:rPr>
              <a:t>Depth:</a:t>
            </a:r>
            <a:r>
              <a:rPr sz="800" spc="-45">
                <a:solidFill>
                  <a:srgbClr val="505050"/>
                </a:solidFill>
                <a:latin typeface="Segoe UI"/>
                <a:cs typeface="Segoe UI"/>
              </a:rPr>
              <a:t> </a:t>
            </a:r>
            <a:r>
              <a:rPr sz="800">
                <a:solidFill>
                  <a:srgbClr val="505050"/>
                </a:solidFill>
                <a:latin typeface="Segoe UI"/>
                <a:cs typeface="Segoe UI"/>
              </a:rPr>
              <a:t>3.0</a:t>
            </a:r>
            <a:r>
              <a:rPr sz="800" spc="-45">
                <a:solidFill>
                  <a:srgbClr val="505050"/>
                </a:solidFill>
                <a:latin typeface="Segoe UI"/>
                <a:cs typeface="Segoe UI"/>
              </a:rPr>
              <a:t> </a:t>
            </a:r>
            <a:r>
              <a:rPr sz="800" spc="-10">
                <a:solidFill>
                  <a:srgbClr val="505050"/>
                </a:solidFill>
                <a:latin typeface="Segoe UI"/>
                <a:cs typeface="Segoe UI"/>
              </a:rPr>
              <a:t>inch</a:t>
            </a:r>
            <a:r>
              <a:rPr sz="800" spc="-45">
                <a:solidFill>
                  <a:srgbClr val="505050"/>
                </a:solidFill>
                <a:latin typeface="Segoe UI"/>
                <a:cs typeface="Segoe UI"/>
              </a:rPr>
              <a:t> </a:t>
            </a:r>
            <a:r>
              <a:rPr sz="800">
                <a:solidFill>
                  <a:srgbClr val="505050"/>
                </a:solidFill>
                <a:latin typeface="Segoe UI"/>
                <a:cs typeface="Segoe UI"/>
              </a:rPr>
              <a:t>(76</a:t>
            </a:r>
            <a:r>
              <a:rPr sz="800" spc="-45">
                <a:solidFill>
                  <a:srgbClr val="505050"/>
                </a:solidFill>
                <a:latin typeface="Segoe UI"/>
                <a:cs typeface="Segoe UI"/>
              </a:rPr>
              <a:t> </a:t>
            </a:r>
            <a:r>
              <a:rPr sz="800" spc="-25">
                <a:solidFill>
                  <a:srgbClr val="505050"/>
                </a:solidFill>
                <a:latin typeface="Segoe UI"/>
                <a:cs typeface="Segoe UI"/>
              </a:rPr>
              <a:t>mm)</a:t>
            </a:r>
            <a:endParaRPr sz="800">
              <a:latin typeface="Segoe UI"/>
              <a:cs typeface="Segoe UI"/>
            </a:endParaRPr>
          </a:p>
          <a:p>
            <a:pPr marL="12700">
              <a:lnSpc>
                <a:spcPct val="100000"/>
              </a:lnSpc>
              <a:spcBef>
                <a:spcPts val="140"/>
              </a:spcBef>
            </a:pPr>
            <a:r>
              <a:rPr sz="800" spc="-20">
                <a:solidFill>
                  <a:srgbClr val="505050"/>
                </a:solidFill>
                <a:latin typeface="Segoe UI"/>
                <a:cs typeface="Segoe UI"/>
              </a:rPr>
              <a:t>Weight:</a:t>
            </a:r>
            <a:r>
              <a:rPr sz="800" spc="-35">
                <a:solidFill>
                  <a:srgbClr val="505050"/>
                </a:solidFill>
                <a:latin typeface="Segoe UI"/>
                <a:cs typeface="Segoe UI"/>
              </a:rPr>
              <a:t> </a:t>
            </a:r>
            <a:r>
              <a:rPr sz="800" spc="-10">
                <a:solidFill>
                  <a:srgbClr val="505050"/>
                </a:solidFill>
                <a:latin typeface="Segoe UI"/>
                <a:cs typeface="Segoe UI"/>
              </a:rPr>
              <a:t>61.6</a:t>
            </a:r>
            <a:r>
              <a:rPr sz="800" spc="-30">
                <a:solidFill>
                  <a:srgbClr val="505050"/>
                </a:solidFill>
                <a:latin typeface="Segoe UI"/>
                <a:cs typeface="Segoe UI"/>
              </a:rPr>
              <a:t> </a:t>
            </a:r>
            <a:r>
              <a:rPr sz="800" spc="-10">
                <a:solidFill>
                  <a:srgbClr val="505050"/>
                </a:solidFill>
                <a:latin typeface="Segoe UI"/>
                <a:cs typeface="Segoe UI"/>
              </a:rPr>
              <a:t>lbs</a:t>
            </a:r>
            <a:r>
              <a:rPr sz="800" spc="-30">
                <a:solidFill>
                  <a:srgbClr val="505050"/>
                </a:solidFill>
                <a:latin typeface="Segoe UI"/>
                <a:cs typeface="Segoe UI"/>
              </a:rPr>
              <a:t> </a:t>
            </a:r>
            <a:r>
              <a:rPr sz="800">
                <a:solidFill>
                  <a:srgbClr val="505050"/>
                </a:solidFill>
                <a:latin typeface="Segoe UI"/>
                <a:cs typeface="Segoe UI"/>
              </a:rPr>
              <a:t>(28</a:t>
            </a:r>
            <a:r>
              <a:rPr sz="800" spc="-30">
                <a:solidFill>
                  <a:srgbClr val="505050"/>
                </a:solidFill>
                <a:latin typeface="Segoe UI"/>
                <a:cs typeface="Segoe UI"/>
              </a:rPr>
              <a:t> </a:t>
            </a:r>
            <a:r>
              <a:rPr sz="800" spc="-25">
                <a:solidFill>
                  <a:srgbClr val="505050"/>
                </a:solidFill>
                <a:latin typeface="Segoe UI"/>
                <a:cs typeface="Segoe UI"/>
              </a:rPr>
              <a:t>kg)</a:t>
            </a:r>
            <a:endParaRPr sz="800">
              <a:latin typeface="Segoe UI"/>
              <a:cs typeface="Segoe UI"/>
            </a:endParaRPr>
          </a:p>
        </p:txBody>
      </p:sp>
      <p:sp>
        <p:nvSpPr>
          <p:cNvPr id="39" name="object 24">
            <a:extLst>
              <a:ext uri="{FF2B5EF4-FFF2-40B4-BE49-F238E27FC236}">
                <a16:creationId xmlns:a16="http://schemas.microsoft.com/office/drawing/2014/main" id="{89EFA247-24DF-4028-B361-7859EAFF6AA3}"/>
              </a:ext>
            </a:extLst>
          </p:cNvPr>
          <p:cNvSpPr txBox="1"/>
          <p:nvPr/>
        </p:nvSpPr>
        <p:spPr>
          <a:xfrm>
            <a:off x="1497400" y="4784468"/>
            <a:ext cx="483234"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SECURITY</a:t>
            </a:r>
            <a:endParaRPr sz="800">
              <a:latin typeface="+mj-lt"/>
              <a:cs typeface="SegoeUI-Semibold"/>
            </a:endParaRPr>
          </a:p>
        </p:txBody>
      </p:sp>
      <p:sp>
        <p:nvSpPr>
          <p:cNvPr id="41" name="object 25">
            <a:extLst>
              <a:ext uri="{FF2B5EF4-FFF2-40B4-BE49-F238E27FC236}">
                <a16:creationId xmlns:a16="http://schemas.microsoft.com/office/drawing/2014/main" id="{7839B49D-1F57-3433-47BC-4FE79F6C966B}"/>
              </a:ext>
            </a:extLst>
          </p:cNvPr>
          <p:cNvSpPr txBox="1"/>
          <p:nvPr/>
        </p:nvSpPr>
        <p:spPr>
          <a:xfrm>
            <a:off x="2195474" y="4784468"/>
            <a:ext cx="1245235" cy="147320"/>
          </a:xfrm>
          <a:prstGeom prst="rect">
            <a:avLst/>
          </a:prstGeom>
        </p:spPr>
        <p:txBody>
          <a:bodyPr vert="horz" wrap="square" lIns="0" tIns="12700" rIns="0" bIns="0" rtlCol="0">
            <a:spAutoFit/>
          </a:bodyPr>
          <a:lstStyle/>
          <a:p>
            <a:pPr marL="12700">
              <a:lnSpc>
                <a:spcPct val="100000"/>
              </a:lnSpc>
              <a:spcBef>
                <a:spcPts val="100"/>
              </a:spcBef>
            </a:pPr>
            <a:r>
              <a:rPr sz="800" spc="-25">
                <a:solidFill>
                  <a:srgbClr val="505050"/>
                </a:solidFill>
                <a:latin typeface="Segoe UI"/>
                <a:cs typeface="Segoe UI"/>
              </a:rPr>
              <a:t>Trusted</a:t>
            </a:r>
            <a:r>
              <a:rPr sz="800" spc="-10">
                <a:solidFill>
                  <a:srgbClr val="505050"/>
                </a:solidFill>
                <a:latin typeface="Segoe UI"/>
                <a:cs typeface="Segoe UI"/>
              </a:rPr>
              <a:t> </a:t>
            </a:r>
            <a:r>
              <a:rPr sz="800" spc="-20">
                <a:solidFill>
                  <a:srgbClr val="505050"/>
                </a:solidFill>
                <a:latin typeface="Segoe UI"/>
                <a:cs typeface="Segoe UI"/>
              </a:rPr>
              <a:t>Platform</a:t>
            </a:r>
            <a:r>
              <a:rPr sz="800" spc="-5">
                <a:solidFill>
                  <a:srgbClr val="505050"/>
                </a:solidFill>
                <a:latin typeface="Segoe UI"/>
                <a:cs typeface="Segoe UI"/>
              </a:rPr>
              <a:t> </a:t>
            </a:r>
            <a:r>
              <a:rPr sz="800" spc="-20">
                <a:solidFill>
                  <a:srgbClr val="505050"/>
                </a:solidFill>
                <a:latin typeface="Segoe UI"/>
                <a:cs typeface="Segoe UI"/>
              </a:rPr>
              <a:t>Module</a:t>
            </a:r>
            <a:r>
              <a:rPr sz="800" spc="-5">
                <a:solidFill>
                  <a:srgbClr val="505050"/>
                </a:solidFill>
                <a:latin typeface="Segoe UI"/>
                <a:cs typeface="Segoe UI"/>
              </a:rPr>
              <a:t> </a:t>
            </a:r>
            <a:r>
              <a:rPr sz="800" spc="-25">
                <a:solidFill>
                  <a:srgbClr val="505050"/>
                </a:solidFill>
                <a:latin typeface="Segoe UI"/>
                <a:cs typeface="Segoe UI"/>
              </a:rPr>
              <a:t>2.0</a:t>
            </a:r>
            <a:endParaRPr sz="800">
              <a:latin typeface="Segoe UI"/>
              <a:cs typeface="Segoe UI"/>
            </a:endParaRPr>
          </a:p>
        </p:txBody>
      </p:sp>
      <p:sp>
        <p:nvSpPr>
          <p:cNvPr id="42" name="object 26">
            <a:extLst>
              <a:ext uri="{FF2B5EF4-FFF2-40B4-BE49-F238E27FC236}">
                <a16:creationId xmlns:a16="http://schemas.microsoft.com/office/drawing/2014/main" id="{CD392EC9-D087-1982-3C83-72E18F9D02DD}"/>
              </a:ext>
            </a:extLst>
          </p:cNvPr>
          <p:cNvSpPr txBox="1"/>
          <p:nvPr/>
        </p:nvSpPr>
        <p:spPr>
          <a:xfrm>
            <a:off x="1488426" y="5104000"/>
            <a:ext cx="495300"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CAMERAS</a:t>
            </a:r>
            <a:endParaRPr sz="800">
              <a:latin typeface="+mj-lt"/>
              <a:cs typeface="SegoeUI-Semibold"/>
            </a:endParaRPr>
          </a:p>
        </p:txBody>
      </p:sp>
      <p:sp>
        <p:nvSpPr>
          <p:cNvPr id="43" name="object 27">
            <a:extLst>
              <a:ext uri="{FF2B5EF4-FFF2-40B4-BE49-F238E27FC236}">
                <a16:creationId xmlns:a16="http://schemas.microsoft.com/office/drawing/2014/main" id="{4F2F8833-E140-3320-33FB-EF4D18CD19B6}"/>
              </a:ext>
            </a:extLst>
          </p:cNvPr>
          <p:cNvSpPr txBox="1"/>
          <p:nvPr/>
        </p:nvSpPr>
        <p:spPr>
          <a:xfrm>
            <a:off x="2170074" y="5086220"/>
            <a:ext cx="1376045" cy="444500"/>
          </a:xfrm>
          <a:prstGeom prst="rect">
            <a:avLst/>
          </a:prstGeom>
        </p:spPr>
        <p:txBody>
          <a:bodyPr vert="horz" wrap="square" lIns="0" tIns="12700" rIns="0" bIns="0" rtlCol="0">
            <a:spAutoFit/>
          </a:bodyPr>
          <a:lstStyle/>
          <a:p>
            <a:pPr marL="38100" marR="30480">
              <a:lnSpc>
                <a:spcPct val="114599"/>
              </a:lnSpc>
              <a:spcBef>
                <a:spcPts val="100"/>
              </a:spcBef>
            </a:pPr>
            <a:r>
              <a:rPr sz="800" spc="-20">
                <a:solidFill>
                  <a:srgbClr val="505050"/>
                </a:solidFill>
                <a:latin typeface="Segoe UI"/>
                <a:cs typeface="Segoe UI"/>
              </a:rPr>
              <a:t>Microsoft </a:t>
            </a:r>
            <a:r>
              <a:rPr sz="800" spc="-10">
                <a:solidFill>
                  <a:srgbClr val="505050"/>
                </a:solidFill>
                <a:latin typeface="Segoe UI"/>
                <a:cs typeface="Segoe UI"/>
              </a:rPr>
              <a:t>Surface</a:t>
            </a:r>
            <a:r>
              <a:rPr sz="800" spc="-15">
                <a:solidFill>
                  <a:srgbClr val="505050"/>
                </a:solidFill>
                <a:latin typeface="Segoe UI"/>
                <a:cs typeface="Segoe UI"/>
              </a:rPr>
              <a:t> </a:t>
            </a:r>
            <a:r>
              <a:rPr sz="800" spc="-10">
                <a:solidFill>
                  <a:srgbClr val="505050"/>
                </a:solidFill>
                <a:latin typeface="Segoe UI"/>
                <a:cs typeface="Segoe UI"/>
              </a:rPr>
              <a:t>Hub</a:t>
            </a:r>
            <a:r>
              <a:rPr sz="800" spc="-15">
                <a:solidFill>
                  <a:srgbClr val="505050"/>
                </a:solidFill>
                <a:latin typeface="Segoe UI"/>
                <a:cs typeface="Segoe UI"/>
              </a:rPr>
              <a:t> </a:t>
            </a:r>
            <a:r>
              <a:rPr sz="800" spc="-10">
                <a:solidFill>
                  <a:srgbClr val="505050"/>
                </a:solidFill>
                <a:latin typeface="Segoe UI"/>
                <a:cs typeface="Segoe UI"/>
              </a:rPr>
              <a:t>Smart Camera,</a:t>
            </a:r>
            <a:r>
              <a:rPr sz="675" spc="-15" baseline="30864">
                <a:solidFill>
                  <a:srgbClr val="505050"/>
                </a:solidFill>
                <a:latin typeface="Segoe UI"/>
                <a:cs typeface="Segoe UI"/>
              </a:rPr>
              <a:t>5</a:t>
            </a:r>
            <a:r>
              <a:rPr sz="675" spc="82" baseline="30864">
                <a:solidFill>
                  <a:srgbClr val="505050"/>
                </a:solidFill>
                <a:latin typeface="Segoe UI"/>
                <a:cs typeface="Segoe UI"/>
              </a:rPr>
              <a:t> </a:t>
            </a:r>
            <a:r>
              <a:rPr sz="800">
                <a:solidFill>
                  <a:srgbClr val="505050"/>
                </a:solidFill>
                <a:latin typeface="Segoe UI"/>
                <a:cs typeface="Segoe UI"/>
              </a:rPr>
              <a:t>4K,</a:t>
            </a:r>
            <a:r>
              <a:rPr sz="800" spc="-30">
                <a:solidFill>
                  <a:srgbClr val="505050"/>
                </a:solidFill>
                <a:latin typeface="Segoe UI"/>
                <a:cs typeface="Segoe UI"/>
              </a:rPr>
              <a:t> </a:t>
            </a:r>
            <a:r>
              <a:rPr sz="800" spc="-20">
                <a:solidFill>
                  <a:srgbClr val="505050"/>
                </a:solidFill>
                <a:latin typeface="Segoe UI"/>
                <a:cs typeface="Segoe UI"/>
              </a:rPr>
              <a:t>custom</a:t>
            </a:r>
            <a:r>
              <a:rPr sz="800" spc="-30">
                <a:solidFill>
                  <a:srgbClr val="505050"/>
                </a:solidFill>
                <a:latin typeface="Segoe UI"/>
                <a:cs typeface="Segoe UI"/>
              </a:rPr>
              <a:t> USB-</a:t>
            </a:r>
            <a:r>
              <a:rPr sz="800" spc="-25">
                <a:solidFill>
                  <a:srgbClr val="505050"/>
                </a:solidFill>
                <a:latin typeface="Segoe UI"/>
                <a:cs typeface="Segoe UI"/>
              </a:rPr>
              <a:t>C</a:t>
            </a:r>
            <a:r>
              <a:rPr sz="675" spc="-37" baseline="30864">
                <a:solidFill>
                  <a:srgbClr val="505050"/>
                </a:solidFill>
                <a:latin typeface="Segoe UI"/>
                <a:cs typeface="Segoe UI"/>
              </a:rPr>
              <a:t>®</a:t>
            </a:r>
            <a:r>
              <a:rPr sz="675" spc="750" baseline="30864">
                <a:solidFill>
                  <a:srgbClr val="505050"/>
                </a:solidFill>
                <a:latin typeface="Segoe UI"/>
                <a:cs typeface="Segoe UI"/>
              </a:rPr>
              <a:t> </a:t>
            </a:r>
            <a:r>
              <a:rPr sz="800" spc="-20">
                <a:solidFill>
                  <a:srgbClr val="505050"/>
                </a:solidFill>
                <a:latin typeface="Segoe UI"/>
                <a:cs typeface="Segoe UI"/>
              </a:rPr>
              <a:t>connection,</a:t>
            </a:r>
            <a:r>
              <a:rPr sz="800" spc="45">
                <a:solidFill>
                  <a:srgbClr val="505050"/>
                </a:solidFill>
                <a:latin typeface="Segoe UI"/>
                <a:cs typeface="Segoe UI"/>
              </a:rPr>
              <a:t> </a:t>
            </a:r>
            <a:r>
              <a:rPr sz="800" spc="-25">
                <a:solidFill>
                  <a:srgbClr val="505050"/>
                </a:solidFill>
                <a:latin typeface="Segoe UI"/>
                <a:cs typeface="Segoe UI"/>
              </a:rPr>
              <a:t>136-</a:t>
            </a:r>
            <a:r>
              <a:rPr sz="800" spc="-20">
                <a:solidFill>
                  <a:srgbClr val="505050"/>
                </a:solidFill>
                <a:latin typeface="Segoe UI"/>
                <a:cs typeface="Segoe UI"/>
              </a:rPr>
              <a:t>degree</a:t>
            </a:r>
            <a:r>
              <a:rPr sz="800" spc="45">
                <a:solidFill>
                  <a:srgbClr val="505050"/>
                </a:solidFill>
                <a:latin typeface="Segoe UI"/>
                <a:cs typeface="Segoe UI"/>
              </a:rPr>
              <a:t> </a:t>
            </a:r>
            <a:r>
              <a:rPr sz="800" spc="-40">
                <a:solidFill>
                  <a:srgbClr val="505050"/>
                </a:solidFill>
                <a:latin typeface="Segoe UI"/>
                <a:cs typeface="Segoe UI"/>
              </a:rPr>
              <a:t>HFOV</a:t>
            </a:r>
            <a:endParaRPr sz="800">
              <a:latin typeface="Segoe UI"/>
              <a:cs typeface="Segoe UI"/>
            </a:endParaRPr>
          </a:p>
        </p:txBody>
      </p:sp>
      <p:pic>
        <p:nvPicPr>
          <p:cNvPr id="45" name="Picture 44" descr="A computer screen on a stand&#10;&#10;Description automatically generated">
            <a:extLst>
              <a:ext uri="{FF2B5EF4-FFF2-40B4-BE49-F238E27FC236}">
                <a16:creationId xmlns:a16="http://schemas.microsoft.com/office/drawing/2014/main" id="{6831BD1C-687A-0A99-E62A-0CDBA3790F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882" y="5742338"/>
            <a:ext cx="2931207" cy="3664009"/>
          </a:xfrm>
          <a:prstGeom prst="rect">
            <a:avLst/>
          </a:prstGeom>
        </p:spPr>
      </p:pic>
      <p:pic>
        <p:nvPicPr>
          <p:cNvPr id="2" name="Picture 1" descr="Microsoft Surface logo">
            <a:extLst>
              <a:ext uri="{FF2B5EF4-FFF2-40B4-BE49-F238E27FC236}">
                <a16:creationId xmlns:a16="http://schemas.microsoft.com/office/drawing/2014/main" id="{7380BDFD-66D2-35ED-A93A-74252C112C5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49395" y="251808"/>
            <a:ext cx="1984478" cy="618538"/>
          </a:xfrm>
          <a:prstGeom prst="rect">
            <a:avLst/>
          </a:prstGeom>
        </p:spPr>
      </p:pic>
    </p:spTree>
    <p:extLst>
      <p:ext uri="{BB962C8B-B14F-4D97-AF65-F5344CB8AC3E}">
        <p14:creationId xmlns:p14="http://schemas.microsoft.com/office/powerpoint/2010/main" val="408552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13000">
              <a:srgbClr val="FEFEFE"/>
            </a:gs>
            <a:gs pos="69000">
              <a:srgbClr val="F2F2F2"/>
            </a:gs>
            <a:gs pos="39000">
              <a:srgbClr val="F2F2F2"/>
            </a:gs>
            <a:gs pos="100000">
              <a:srgbClr val="ECECEC"/>
            </a:gs>
          </a:gsLst>
          <a:lin ang="5400000" scaled="1"/>
        </a:gradFill>
        <a:effectLst/>
      </p:bgPr>
    </p:bg>
    <p:spTree>
      <p:nvGrpSpPr>
        <p:cNvPr id="1" name=""/>
        <p:cNvGrpSpPr/>
        <p:nvPr/>
      </p:nvGrpSpPr>
      <p:grpSpPr>
        <a:xfrm>
          <a:off x="0" y="0"/>
          <a:ext cx="0" cy="0"/>
          <a:chOff x="0" y="0"/>
          <a:chExt cx="0" cy="0"/>
        </a:xfrm>
      </p:grpSpPr>
      <p:sp>
        <p:nvSpPr>
          <p:cNvPr id="46" name="object 4">
            <a:extLst>
              <a:ext uri="{FF2B5EF4-FFF2-40B4-BE49-F238E27FC236}">
                <a16:creationId xmlns:a16="http://schemas.microsoft.com/office/drawing/2014/main" id="{2DE74ED9-82F4-C606-2D74-112AAFE6EEED}"/>
              </a:ext>
            </a:extLst>
          </p:cNvPr>
          <p:cNvSpPr/>
          <p:nvPr/>
        </p:nvSpPr>
        <p:spPr>
          <a:xfrm>
            <a:off x="0" y="6159978"/>
            <a:ext cx="7772400" cy="3898900"/>
          </a:xfrm>
          <a:custGeom>
            <a:avLst/>
            <a:gdLst/>
            <a:ahLst/>
            <a:cxnLst/>
            <a:rect l="l" t="t" r="r" b="b"/>
            <a:pathLst>
              <a:path w="7772400" h="3898900">
                <a:moveTo>
                  <a:pt x="7772400" y="0"/>
                </a:moveTo>
                <a:lnTo>
                  <a:pt x="0" y="1306220"/>
                </a:lnTo>
                <a:lnTo>
                  <a:pt x="0" y="3898417"/>
                </a:lnTo>
                <a:lnTo>
                  <a:pt x="7772400" y="3898417"/>
                </a:lnTo>
                <a:lnTo>
                  <a:pt x="7772400" y="0"/>
                </a:lnTo>
                <a:close/>
              </a:path>
            </a:pathLst>
          </a:custGeom>
          <a:solidFill>
            <a:srgbClr val="E6E6E6">
              <a:alpha val="50000"/>
            </a:srgbClr>
          </a:solidFill>
        </p:spPr>
        <p:txBody>
          <a:bodyPr wrap="square" lIns="0" tIns="0" rIns="0" bIns="0" rtlCol="0"/>
          <a:lstStyle/>
          <a:p>
            <a:endParaRPr>
              <a:solidFill>
                <a:srgbClr val="505050"/>
              </a:solidFill>
            </a:endParaRPr>
          </a:p>
        </p:txBody>
      </p:sp>
      <p:pic>
        <p:nvPicPr>
          <p:cNvPr id="55" name="Picture 54" descr="A blue and white sign on a stand&#10;&#10;Description automatically generated with medium confidence">
            <a:extLst>
              <a:ext uri="{FF2B5EF4-FFF2-40B4-BE49-F238E27FC236}">
                <a16:creationId xmlns:a16="http://schemas.microsoft.com/office/drawing/2014/main" id="{F74C0ECC-95BC-7D2B-67DE-102ADF5174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311" y="3220704"/>
            <a:ext cx="7359650" cy="5519738"/>
          </a:xfrm>
          <a:prstGeom prst="rect">
            <a:avLst/>
          </a:prstGeom>
        </p:spPr>
      </p:pic>
      <p:sp>
        <p:nvSpPr>
          <p:cNvPr id="16" name="object 16"/>
          <p:cNvSpPr txBox="1">
            <a:spLocks noGrp="1"/>
          </p:cNvSpPr>
          <p:nvPr>
            <p:ph type="title"/>
          </p:nvPr>
        </p:nvSpPr>
        <p:spPr>
          <a:xfrm>
            <a:off x="433744" y="876345"/>
            <a:ext cx="4622175" cy="382156"/>
          </a:xfrm>
          <a:prstGeom prst="rect">
            <a:avLst/>
          </a:prstGeom>
        </p:spPr>
        <p:txBody>
          <a:bodyPr vert="horz" wrap="square" lIns="0" tIns="12700" rIns="0" bIns="0" rtlCol="0">
            <a:spAutoFit/>
          </a:bodyPr>
          <a:lstStyle/>
          <a:p>
            <a:pPr algn="l" defTabSz="311719" rtl="0">
              <a:lnSpc>
                <a:spcPct val="100000"/>
              </a:lnSpc>
              <a:spcBef>
                <a:spcPts val="100"/>
              </a:spcBef>
            </a:pPr>
            <a:r>
              <a:rPr lang="en-CA" kern="1200">
                <a:latin typeface="Segoe UI Light"/>
                <a:ea typeface="+mn-ea"/>
                <a:cs typeface="Segoe UI Light"/>
              </a:rPr>
              <a:t>Microsoft Surface Hub 3 50"</a:t>
            </a:r>
            <a:endParaRPr kern="1200">
              <a:latin typeface="Segoe UI Light"/>
              <a:ea typeface="+mn-ea"/>
              <a:cs typeface="Segoe UI Light"/>
            </a:endParaRPr>
          </a:p>
        </p:txBody>
      </p:sp>
      <p:sp>
        <p:nvSpPr>
          <p:cNvPr id="66" name="Rectangle 65">
            <a:extLst>
              <a:ext uri="{FF2B5EF4-FFF2-40B4-BE49-F238E27FC236}">
                <a16:creationId xmlns:a16="http://schemas.microsoft.com/office/drawing/2014/main" id="{F2A9A265-AAD9-054C-ED0E-D35AA72ECCB8}"/>
              </a:ext>
            </a:extLst>
          </p:cNvPr>
          <p:cNvSpPr/>
          <p:nvPr/>
        </p:nvSpPr>
        <p:spPr>
          <a:xfrm>
            <a:off x="6555346" y="8809155"/>
            <a:ext cx="759854" cy="7894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bject 19">
            <a:extLst>
              <a:ext uri="{FF2B5EF4-FFF2-40B4-BE49-F238E27FC236}">
                <a16:creationId xmlns:a16="http://schemas.microsoft.com/office/drawing/2014/main" id="{89E8275D-B4CE-EEAB-D3B1-3679E392E75E}"/>
              </a:ext>
            </a:extLst>
          </p:cNvPr>
          <p:cNvSpPr txBox="1"/>
          <p:nvPr/>
        </p:nvSpPr>
        <p:spPr>
          <a:xfrm>
            <a:off x="6591738" y="9058992"/>
            <a:ext cx="687070" cy="289823"/>
          </a:xfrm>
          <a:prstGeom prst="rect">
            <a:avLst/>
          </a:prstGeom>
        </p:spPr>
        <p:txBody>
          <a:bodyPr vert="horz" wrap="square" lIns="0" tIns="12700" rIns="0" bIns="0" rtlCol="0">
            <a:spAutoFit/>
          </a:bodyPr>
          <a:lstStyle/>
          <a:p>
            <a:pPr marR="30480" algn="ctr"/>
            <a:r>
              <a:rPr lang="en-US" sz="900">
                <a:solidFill>
                  <a:srgbClr val="505050"/>
                </a:solidFill>
                <a:latin typeface="+mj-lt"/>
                <a:cs typeface="Segoe UI"/>
              </a:rPr>
              <a:t>PARTNER LOGO</a:t>
            </a:r>
            <a:endParaRPr lang="en-US" sz="900" baseline="30000">
              <a:solidFill>
                <a:srgbClr val="505050"/>
              </a:solidFill>
              <a:latin typeface="+mj-lt"/>
              <a:cs typeface="Segoe UI"/>
            </a:endParaRPr>
          </a:p>
        </p:txBody>
      </p:sp>
      <p:sp>
        <p:nvSpPr>
          <p:cNvPr id="13" name="object 19">
            <a:extLst>
              <a:ext uri="{FF2B5EF4-FFF2-40B4-BE49-F238E27FC236}">
                <a16:creationId xmlns:a16="http://schemas.microsoft.com/office/drawing/2014/main" id="{5613C94A-8F2C-DBFD-44BE-0B06ED94E16F}"/>
              </a:ext>
            </a:extLst>
          </p:cNvPr>
          <p:cNvSpPr txBox="1"/>
          <p:nvPr/>
        </p:nvSpPr>
        <p:spPr>
          <a:xfrm>
            <a:off x="460020" y="8782109"/>
            <a:ext cx="5889265" cy="843821"/>
          </a:xfrm>
          <a:prstGeom prst="rect">
            <a:avLst/>
          </a:prstGeom>
        </p:spPr>
        <p:txBody>
          <a:bodyPr vert="horz" wrap="square" lIns="0" tIns="12700" rIns="0" bIns="0" rtlCol="0" anchor="b">
            <a:spAutoFit/>
          </a:bodyPr>
          <a:lstStyle/>
          <a:p>
            <a:pPr marR="30480"/>
            <a:r>
              <a:rPr lang="en-US" sz="600">
                <a:solidFill>
                  <a:srgbClr val="505050"/>
                </a:solidFill>
                <a:latin typeface="+mj-lt"/>
                <a:cs typeface="Segoe UI"/>
              </a:rPr>
              <a:t>Disclaimers</a:t>
            </a:r>
          </a:p>
          <a:p>
            <a:pPr marR="30480"/>
            <a:endParaRPr lang="en-US" sz="600">
              <a:solidFill>
                <a:srgbClr val="505050"/>
              </a:solidFill>
              <a:latin typeface="Segoe UI"/>
              <a:cs typeface="Segoe UI"/>
            </a:endParaRPr>
          </a:p>
          <a:p>
            <a:pPr marR="30480"/>
            <a:r>
              <a:rPr lang="en-US" sz="600" baseline="30000">
                <a:solidFill>
                  <a:srgbClr val="505050"/>
                </a:solidFill>
                <a:latin typeface="Segoe UI"/>
                <a:cs typeface="Segoe UI"/>
              </a:rPr>
              <a:t>3</a:t>
            </a:r>
            <a:r>
              <a:rPr lang="en-US" sz="600">
                <a:solidFill>
                  <a:srgbClr val="505050"/>
                </a:solidFill>
                <a:latin typeface="Segoe UI"/>
                <a:cs typeface="Segoe UI"/>
              </a:rPr>
              <a:t>Customer Replaceable Units (</a:t>
            </a:r>
            <a:r>
              <a:rPr lang="en-US" sz="600">
                <a:solidFill>
                  <a:srgbClr val="505050"/>
                </a:solidFill>
                <a:latin typeface="+mn-lt"/>
                <a:cs typeface="Segoe UI"/>
              </a:rPr>
              <a:t>CRUs) are components available for purchase through your Surface Commercial Authorized Device Reseller. Components can be replaced on-site by a skilled technician following Microsoft’s </a:t>
            </a:r>
            <a:r>
              <a:rPr lang="en-US" sz="600">
                <a:solidFill>
                  <a:srgbClr val="505050"/>
                </a:solidFill>
                <a:latin typeface="+mn-lt"/>
                <a:cs typeface="Segoe UI"/>
                <a:hlinkClick r:id="rId4"/>
              </a:rPr>
              <a:t>Service Guide</a:t>
            </a:r>
            <a:r>
              <a:rPr lang="en-US" sz="600">
                <a:solidFill>
                  <a:srgbClr val="505050"/>
                </a:solidFill>
                <a:latin typeface="+mn-lt"/>
                <a:cs typeface="Segoe UI"/>
              </a:rPr>
              <a:t>. Opening and/or repairing your device can present electric shock, fire and personal injury risks and other hazards. Use caution if undertaking do-it-yourself repairs. Device damage caused during </a:t>
            </a:r>
            <a:r>
              <a:rPr lang="en-US" sz="600">
                <a:solidFill>
                  <a:srgbClr val="505050"/>
                </a:solidFill>
                <a:latin typeface="Segoe UI"/>
                <a:cs typeface="Segoe UI"/>
              </a:rPr>
              <a:t>repair will not be covered under Microsoft’s Hardware Warranty or protection plans. Availability of replaceable components and service options may vary by market and/or at initial product launch.</a:t>
            </a:r>
          </a:p>
          <a:p>
            <a:pPr marR="30480"/>
            <a:r>
              <a:rPr lang="en-US" sz="600" baseline="30000">
                <a:solidFill>
                  <a:srgbClr val="505050"/>
                </a:solidFill>
                <a:latin typeface="Segoe UI"/>
                <a:cs typeface="Segoe UI"/>
              </a:rPr>
              <a:t>4</a:t>
            </a:r>
            <a:r>
              <a:rPr lang="en-US" sz="600">
                <a:solidFill>
                  <a:srgbClr val="505050"/>
                </a:solidFill>
                <a:latin typeface="Segoe UI"/>
                <a:cs typeface="Segoe UI"/>
              </a:rPr>
              <a:t>Microsoft’s Limited Warranty is in addition to your consumer law rights.</a:t>
            </a:r>
          </a:p>
          <a:p>
            <a:pPr marR="30480"/>
            <a:r>
              <a:rPr lang="en-US" sz="600" baseline="30000">
                <a:solidFill>
                  <a:srgbClr val="505050"/>
                </a:solidFill>
                <a:latin typeface="Segoe UI"/>
                <a:cs typeface="Segoe UI"/>
              </a:rPr>
              <a:t>5</a:t>
            </a:r>
            <a:r>
              <a:rPr lang="en-US" sz="600">
                <a:solidFill>
                  <a:srgbClr val="505050"/>
                </a:solidFill>
                <a:latin typeface="Segoe UI"/>
                <a:cs typeface="Segoe UI"/>
              </a:rPr>
              <a:t>Formerly known as the Surface Hub 2 Smart Camera.</a:t>
            </a:r>
          </a:p>
          <a:p>
            <a:pPr marR="30480"/>
            <a:r>
              <a:rPr lang="en-US" sz="600" baseline="30000">
                <a:solidFill>
                  <a:srgbClr val="505050"/>
                </a:solidFill>
                <a:latin typeface="Segoe UI"/>
                <a:cs typeface="Segoe UI"/>
              </a:rPr>
              <a:t>6</a:t>
            </a:r>
            <a:r>
              <a:rPr lang="en-US" sz="600">
                <a:solidFill>
                  <a:srgbClr val="505050"/>
                </a:solidFill>
                <a:latin typeface="Segoe UI"/>
                <a:cs typeface="Segoe UI"/>
              </a:rPr>
              <a:t>Formerly known as the Surface Hub 2 Pen.</a:t>
            </a:r>
          </a:p>
        </p:txBody>
      </p:sp>
      <p:sp>
        <p:nvSpPr>
          <p:cNvPr id="15" name="object 2">
            <a:extLst>
              <a:ext uri="{FF2B5EF4-FFF2-40B4-BE49-F238E27FC236}">
                <a16:creationId xmlns:a16="http://schemas.microsoft.com/office/drawing/2014/main" id="{29575A9D-EC41-0AC6-8AC4-E142CDCF33B7}"/>
              </a:ext>
            </a:extLst>
          </p:cNvPr>
          <p:cNvSpPr txBox="1"/>
          <p:nvPr/>
        </p:nvSpPr>
        <p:spPr>
          <a:xfrm>
            <a:off x="4990188" y="1470441"/>
            <a:ext cx="468630"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SENSORS</a:t>
            </a:r>
            <a:endParaRPr sz="800">
              <a:latin typeface="+mj-lt"/>
              <a:cs typeface="SegoeUI-Semibold"/>
            </a:endParaRPr>
          </a:p>
        </p:txBody>
      </p:sp>
      <p:sp>
        <p:nvSpPr>
          <p:cNvPr id="18" name="object 3">
            <a:extLst>
              <a:ext uri="{FF2B5EF4-FFF2-40B4-BE49-F238E27FC236}">
                <a16:creationId xmlns:a16="http://schemas.microsoft.com/office/drawing/2014/main" id="{462E35D5-ECDB-258A-F25F-D18D823FCB31}"/>
              </a:ext>
            </a:extLst>
          </p:cNvPr>
          <p:cNvSpPr txBox="1"/>
          <p:nvPr/>
        </p:nvSpPr>
        <p:spPr>
          <a:xfrm>
            <a:off x="5706891" y="1452661"/>
            <a:ext cx="1165225" cy="444500"/>
          </a:xfrm>
          <a:prstGeom prst="rect">
            <a:avLst/>
          </a:prstGeom>
        </p:spPr>
        <p:txBody>
          <a:bodyPr vert="horz" wrap="square" lIns="0" tIns="12700" rIns="0" bIns="0" rtlCol="0">
            <a:spAutoFit/>
          </a:bodyPr>
          <a:lstStyle/>
          <a:p>
            <a:pPr marL="12700" marR="5080">
              <a:lnSpc>
                <a:spcPct val="114599"/>
              </a:lnSpc>
              <a:spcBef>
                <a:spcPts val="100"/>
              </a:spcBef>
            </a:pPr>
            <a:r>
              <a:rPr sz="800" spc="-20">
                <a:solidFill>
                  <a:srgbClr val="505050"/>
                </a:solidFill>
                <a:latin typeface="Segoe UI"/>
                <a:cs typeface="Segoe UI"/>
              </a:rPr>
              <a:t>Doppler</a:t>
            </a:r>
            <a:r>
              <a:rPr sz="800" spc="15">
                <a:solidFill>
                  <a:srgbClr val="505050"/>
                </a:solidFill>
                <a:latin typeface="Segoe UI"/>
                <a:cs typeface="Segoe UI"/>
              </a:rPr>
              <a:t> </a:t>
            </a:r>
            <a:r>
              <a:rPr sz="800" spc="-20">
                <a:solidFill>
                  <a:srgbClr val="505050"/>
                </a:solidFill>
                <a:latin typeface="Segoe UI"/>
                <a:cs typeface="Segoe UI"/>
              </a:rPr>
              <a:t>occupancy</a:t>
            </a:r>
            <a:r>
              <a:rPr sz="800" spc="20">
                <a:solidFill>
                  <a:srgbClr val="505050"/>
                </a:solidFill>
                <a:latin typeface="Segoe UI"/>
                <a:cs typeface="Segoe UI"/>
              </a:rPr>
              <a:t> </a:t>
            </a:r>
            <a:r>
              <a:rPr sz="800" spc="-30">
                <a:solidFill>
                  <a:srgbClr val="505050"/>
                </a:solidFill>
                <a:latin typeface="Segoe UI"/>
                <a:cs typeface="Segoe UI"/>
              </a:rPr>
              <a:t>sensor</a:t>
            </a:r>
            <a:r>
              <a:rPr sz="800" spc="-10">
                <a:solidFill>
                  <a:srgbClr val="505050"/>
                </a:solidFill>
                <a:latin typeface="Segoe UI"/>
                <a:cs typeface="Segoe UI"/>
              </a:rPr>
              <a:t> Accelerometer</a:t>
            </a:r>
            <a:endParaRPr sz="800">
              <a:latin typeface="Segoe UI"/>
              <a:cs typeface="Segoe UI"/>
            </a:endParaRPr>
          </a:p>
          <a:p>
            <a:pPr marL="12700">
              <a:lnSpc>
                <a:spcPct val="100000"/>
              </a:lnSpc>
              <a:spcBef>
                <a:spcPts val="140"/>
              </a:spcBef>
            </a:pPr>
            <a:r>
              <a:rPr sz="800" spc="-10">
                <a:solidFill>
                  <a:srgbClr val="505050"/>
                </a:solidFill>
                <a:latin typeface="Segoe UI"/>
                <a:cs typeface="Segoe UI"/>
              </a:rPr>
              <a:t>Gyroscope</a:t>
            </a:r>
            <a:endParaRPr sz="800">
              <a:latin typeface="Segoe UI"/>
              <a:cs typeface="Segoe UI"/>
            </a:endParaRPr>
          </a:p>
        </p:txBody>
      </p:sp>
      <p:sp>
        <p:nvSpPr>
          <p:cNvPr id="21" name="object 4">
            <a:extLst>
              <a:ext uri="{FF2B5EF4-FFF2-40B4-BE49-F238E27FC236}">
                <a16:creationId xmlns:a16="http://schemas.microsoft.com/office/drawing/2014/main" id="{C1CA57C4-C47C-168B-F49D-F8CB22CF2D8C}"/>
              </a:ext>
            </a:extLst>
          </p:cNvPr>
          <p:cNvSpPr txBox="1"/>
          <p:nvPr/>
        </p:nvSpPr>
        <p:spPr>
          <a:xfrm>
            <a:off x="4743450" y="2051627"/>
            <a:ext cx="711909" cy="283860"/>
          </a:xfrm>
          <a:prstGeom prst="rect">
            <a:avLst/>
          </a:prstGeom>
        </p:spPr>
        <p:txBody>
          <a:bodyPr vert="horz" wrap="square" lIns="0" tIns="12700" rIns="0" bIns="0" rtlCol="0">
            <a:spAutoFit/>
          </a:bodyPr>
          <a:lstStyle/>
          <a:p>
            <a:pPr marL="108585" marR="5080" indent="-96520" algn="r">
              <a:lnSpc>
                <a:spcPct val="114599"/>
              </a:lnSpc>
              <a:spcBef>
                <a:spcPts val="100"/>
              </a:spcBef>
            </a:pPr>
            <a:r>
              <a:rPr sz="800" spc="-10">
                <a:solidFill>
                  <a:srgbClr val="505050"/>
                </a:solidFill>
                <a:latin typeface="+mj-lt"/>
                <a:cs typeface="SegoeUI-Semibold"/>
              </a:rPr>
              <a:t>WHAT'S</a:t>
            </a:r>
            <a:r>
              <a:rPr sz="800" spc="-5">
                <a:solidFill>
                  <a:srgbClr val="505050"/>
                </a:solidFill>
                <a:latin typeface="+mj-lt"/>
                <a:cs typeface="SegoeUI-Semibold"/>
              </a:rPr>
              <a:t> </a:t>
            </a:r>
            <a:r>
              <a:rPr sz="800" spc="-25">
                <a:solidFill>
                  <a:srgbClr val="505050"/>
                </a:solidFill>
                <a:latin typeface="+mj-lt"/>
                <a:cs typeface="SegoeUI-Semibold"/>
              </a:rPr>
              <a:t>IN</a:t>
            </a:r>
            <a:r>
              <a:rPr sz="800">
                <a:solidFill>
                  <a:srgbClr val="505050"/>
                </a:solidFill>
                <a:latin typeface="+mj-lt"/>
                <a:cs typeface="SegoeUI-Semibold"/>
              </a:rPr>
              <a:t> THE</a:t>
            </a:r>
            <a:r>
              <a:rPr sz="800" spc="5">
                <a:solidFill>
                  <a:srgbClr val="505050"/>
                </a:solidFill>
                <a:latin typeface="+mj-lt"/>
                <a:cs typeface="SegoeUI-Semibold"/>
              </a:rPr>
              <a:t> </a:t>
            </a:r>
            <a:r>
              <a:rPr sz="800" spc="-25">
                <a:solidFill>
                  <a:srgbClr val="505050"/>
                </a:solidFill>
                <a:latin typeface="+mj-lt"/>
                <a:cs typeface="SegoeUI-Semibold"/>
              </a:rPr>
              <a:t>BOX</a:t>
            </a:r>
            <a:endParaRPr sz="800">
              <a:latin typeface="+mj-lt"/>
              <a:cs typeface="SegoeUI-Semibold"/>
            </a:endParaRPr>
          </a:p>
        </p:txBody>
      </p:sp>
      <p:sp>
        <p:nvSpPr>
          <p:cNvPr id="22" name="object 5">
            <a:extLst>
              <a:ext uri="{FF2B5EF4-FFF2-40B4-BE49-F238E27FC236}">
                <a16:creationId xmlns:a16="http://schemas.microsoft.com/office/drawing/2014/main" id="{292DC5E6-6E0B-AC19-7688-1D31BF059AB6}"/>
              </a:ext>
            </a:extLst>
          </p:cNvPr>
          <p:cNvSpPr txBox="1"/>
          <p:nvPr/>
        </p:nvSpPr>
        <p:spPr>
          <a:xfrm>
            <a:off x="5681471" y="2051560"/>
            <a:ext cx="1405255" cy="723900"/>
          </a:xfrm>
          <a:prstGeom prst="rect">
            <a:avLst/>
          </a:prstGeom>
        </p:spPr>
        <p:txBody>
          <a:bodyPr vert="horz" wrap="square" lIns="0" tIns="30480" rIns="0" bIns="0" rtlCol="0">
            <a:spAutoFit/>
          </a:bodyPr>
          <a:lstStyle/>
          <a:p>
            <a:pPr marL="38100">
              <a:lnSpc>
                <a:spcPct val="100000"/>
              </a:lnSpc>
              <a:spcBef>
                <a:spcPts val="240"/>
              </a:spcBef>
            </a:pPr>
            <a:r>
              <a:rPr sz="800">
                <a:solidFill>
                  <a:srgbClr val="505050"/>
                </a:solidFill>
                <a:latin typeface="Segoe UI"/>
                <a:cs typeface="Segoe UI"/>
              </a:rPr>
              <a:t>(1)</a:t>
            </a:r>
            <a:r>
              <a:rPr sz="800" spc="-25">
                <a:solidFill>
                  <a:srgbClr val="505050"/>
                </a:solidFill>
                <a:latin typeface="Segoe UI"/>
                <a:cs typeface="Segoe UI"/>
              </a:rPr>
              <a:t> </a:t>
            </a:r>
            <a:r>
              <a:rPr sz="800" spc="-20">
                <a:solidFill>
                  <a:srgbClr val="505050"/>
                </a:solidFill>
                <a:latin typeface="Segoe UI"/>
                <a:cs typeface="Segoe UI"/>
              </a:rPr>
              <a:t>Surface</a:t>
            </a:r>
            <a:r>
              <a:rPr sz="800" spc="-25">
                <a:solidFill>
                  <a:srgbClr val="505050"/>
                </a:solidFill>
                <a:latin typeface="Segoe UI"/>
                <a:cs typeface="Segoe UI"/>
              </a:rPr>
              <a:t> </a:t>
            </a:r>
            <a:r>
              <a:rPr sz="800" spc="-10">
                <a:solidFill>
                  <a:srgbClr val="505050"/>
                </a:solidFill>
                <a:latin typeface="Segoe UI"/>
                <a:cs typeface="Segoe UI"/>
              </a:rPr>
              <a:t>Hub</a:t>
            </a:r>
            <a:r>
              <a:rPr sz="800" spc="-20">
                <a:solidFill>
                  <a:srgbClr val="505050"/>
                </a:solidFill>
                <a:latin typeface="Segoe UI"/>
                <a:cs typeface="Segoe UI"/>
              </a:rPr>
              <a:t> </a:t>
            </a:r>
            <a:r>
              <a:rPr sz="800">
                <a:solidFill>
                  <a:srgbClr val="505050"/>
                </a:solidFill>
                <a:latin typeface="Segoe UI"/>
                <a:cs typeface="Segoe UI"/>
              </a:rPr>
              <a:t>3</a:t>
            </a:r>
            <a:r>
              <a:rPr sz="800" spc="-25">
                <a:solidFill>
                  <a:srgbClr val="505050"/>
                </a:solidFill>
                <a:latin typeface="Segoe UI"/>
                <a:cs typeface="Segoe UI"/>
              </a:rPr>
              <a:t> 50”</a:t>
            </a:r>
            <a:endParaRPr sz="800">
              <a:latin typeface="Segoe UI"/>
              <a:cs typeface="Segoe UI"/>
            </a:endParaRPr>
          </a:p>
          <a:p>
            <a:pPr marL="38100">
              <a:lnSpc>
                <a:spcPct val="100000"/>
              </a:lnSpc>
              <a:spcBef>
                <a:spcPts val="140"/>
              </a:spcBef>
            </a:pPr>
            <a:r>
              <a:rPr sz="800">
                <a:solidFill>
                  <a:srgbClr val="505050"/>
                </a:solidFill>
                <a:latin typeface="Segoe UI"/>
                <a:cs typeface="Segoe UI"/>
              </a:rPr>
              <a:t>(1)</a:t>
            </a:r>
            <a:r>
              <a:rPr sz="800" spc="-30">
                <a:solidFill>
                  <a:srgbClr val="505050"/>
                </a:solidFill>
                <a:latin typeface="Segoe UI"/>
                <a:cs typeface="Segoe UI"/>
              </a:rPr>
              <a:t> </a:t>
            </a:r>
            <a:r>
              <a:rPr sz="800" spc="-20">
                <a:solidFill>
                  <a:srgbClr val="505050"/>
                </a:solidFill>
                <a:latin typeface="Segoe UI"/>
                <a:cs typeface="Segoe UI"/>
              </a:rPr>
              <a:t>Surface</a:t>
            </a:r>
            <a:r>
              <a:rPr sz="800" spc="-25">
                <a:solidFill>
                  <a:srgbClr val="505050"/>
                </a:solidFill>
                <a:latin typeface="Segoe UI"/>
                <a:cs typeface="Segoe UI"/>
              </a:rPr>
              <a:t> </a:t>
            </a:r>
            <a:r>
              <a:rPr sz="800" spc="-10">
                <a:solidFill>
                  <a:srgbClr val="505050"/>
                </a:solidFill>
                <a:latin typeface="Segoe UI"/>
                <a:cs typeface="Segoe UI"/>
              </a:rPr>
              <a:t>Hub</a:t>
            </a:r>
            <a:r>
              <a:rPr sz="800" spc="-30">
                <a:solidFill>
                  <a:srgbClr val="505050"/>
                </a:solidFill>
                <a:latin typeface="Segoe UI"/>
                <a:cs typeface="Segoe UI"/>
              </a:rPr>
              <a:t> </a:t>
            </a:r>
            <a:r>
              <a:rPr sz="800" spc="-10">
                <a:solidFill>
                  <a:srgbClr val="505050"/>
                </a:solidFill>
                <a:latin typeface="Segoe UI"/>
                <a:cs typeface="Segoe UI"/>
              </a:rPr>
              <a:t>Smart</a:t>
            </a:r>
            <a:r>
              <a:rPr sz="800" spc="-25">
                <a:solidFill>
                  <a:srgbClr val="505050"/>
                </a:solidFill>
                <a:latin typeface="Segoe UI"/>
                <a:cs typeface="Segoe UI"/>
              </a:rPr>
              <a:t> </a:t>
            </a:r>
            <a:r>
              <a:rPr sz="800" spc="-10">
                <a:solidFill>
                  <a:srgbClr val="505050"/>
                </a:solidFill>
                <a:latin typeface="Segoe UI"/>
                <a:cs typeface="Segoe UI"/>
              </a:rPr>
              <a:t>Camera</a:t>
            </a:r>
            <a:r>
              <a:rPr sz="675" spc="-15" baseline="30864">
                <a:solidFill>
                  <a:srgbClr val="505050"/>
                </a:solidFill>
                <a:latin typeface="Segoe UI"/>
                <a:cs typeface="Segoe UI"/>
              </a:rPr>
              <a:t>5</a:t>
            </a:r>
            <a:endParaRPr sz="675" baseline="30864">
              <a:latin typeface="Segoe UI"/>
              <a:cs typeface="Segoe UI"/>
            </a:endParaRPr>
          </a:p>
          <a:p>
            <a:pPr marL="38100" marR="480695">
              <a:lnSpc>
                <a:spcPct val="114599"/>
              </a:lnSpc>
            </a:pPr>
            <a:r>
              <a:rPr sz="800">
                <a:solidFill>
                  <a:srgbClr val="505050"/>
                </a:solidFill>
                <a:latin typeface="Segoe UI"/>
                <a:cs typeface="Segoe UI"/>
              </a:rPr>
              <a:t>(1)</a:t>
            </a:r>
            <a:r>
              <a:rPr sz="800" spc="-25">
                <a:solidFill>
                  <a:srgbClr val="505050"/>
                </a:solidFill>
                <a:latin typeface="Segoe UI"/>
                <a:cs typeface="Segoe UI"/>
              </a:rPr>
              <a:t> </a:t>
            </a:r>
            <a:r>
              <a:rPr sz="800" spc="-20">
                <a:solidFill>
                  <a:srgbClr val="505050"/>
                </a:solidFill>
                <a:latin typeface="Segoe UI"/>
                <a:cs typeface="Segoe UI"/>
              </a:rPr>
              <a:t>Surface </a:t>
            </a:r>
            <a:r>
              <a:rPr sz="800" spc="-10">
                <a:solidFill>
                  <a:srgbClr val="505050"/>
                </a:solidFill>
                <a:latin typeface="Segoe UI"/>
                <a:cs typeface="Segoe UI"/>
              </a:rPr>
              <a:t>Hub</a:t>
            </a:r>
            <a:r>
              <a:rPr sz="800" spc="-25">
                <a:solidFill>
                  <a:srgbClr val="505050"/>
                </a:solidFill>
                <a:latin typeface="Segoe UI"/>
                <a:cs typeface="Segoe UI"/>
              </a:rPr>
              <a:t> </a:t>
            </a:r>
            <a:r>
              <a:rPr sz="800" spc="-35">
                <a:solidFill>
                  <a:srgbClr val="505050"/>
                </a:solidFill>
                <a:latin typeface="Segoe UI"/>
                <a:cs typeface="Segoe UI"/>
              </a:rPr>
              <a:t>Pen</a:t>
            </a:r>
            <a:r>
              <a:rPr sz="675" spc="-52" baseline="30864">
                <a:solidFill>
                  <a:srgbClr val="505050"/>
                </a:solidFill>
                <a:latin typeface="Segoe UI"/>
                <a:cs typeface="Segoe UI"/>
              </a:rPr>
              <a:t>6</a:t>
            </a:r>
            <a:r>
              <a:rPr sz="675" spc="750" baseline="30864">
                <a:solidFill>
                  <a:srgbClr val="505050"/>
                </a:solidFill>
                <a:latin typeface="Segoe UI"/>
                <a:cs typeface="Segoe UI"/>
              </a:rPr>
              <a:t> </a:t>
            </a:r>
            <a:r>
              <a:rPr sz="800" spc="-10">
                <a:solidFill>
                  <a:srgbClr val="505050"/>
                </a:solidFill>
                <a:latin typeface="Segoe UI"/>
                <a:cs typeface="Segoe UI"/>
              </a:rPr>
              <a:t>3m</a:t>
            </a:r>
            <a:r>
              <a:rPr sz="800" spc="-35">
                <a:solidFill>
                  <a:srgbClr val="505050"/>
                </a:solidFill>
                <a:latin typeface="Segoe UI"/>
                <a:cs typeface="Segoe UI"/>
              </a:rPr>
              <a:t> </a:t>
            </a:r>
            <a:r>
              <a:rPr sz="800" spc="-20">
                <a:solidFill>
                  <a:srgbClr val="505050"/>
                </a:solidFill>
                <a:latin typeface="Segoe UI"/>
                <a:cs typeface="Segoe UI"/>
              </a:rPr>
              <a:t>AC</a:t>
            </a:r>
            <a:r>
              <a:rPr sz="800" spc="-30">
                <a:solidFill>
                  <a:srgbClr val="505050"/>
                </a:solidFill>
                <a:latin typeface="Segoe UI"/>
                <a:cs typeface="Segoe UI"/>
              </a:rPr>
              <a:t> </a:t>
            </a:r>
            <a:r>
              <a:rPr sz="800" spc="-20">
                <a:solidFill>
                  <a:srgbClr val="505050"/>
                </a:solidFill>
                <a:latin typeface="Segoe UI"/>
                <a:cs typeface="Segoe UI"/>
              </a:rPr>
              <a:t>Power</a:t>
            </a:r>
            <a:r>
              <a:rPr sz="800" spc="-30">
                <a:solidFill>
                  <a:srgbClr val="505050"/>
                </a:solidFill>
                <a:latin typeface="Segoe UI"/>
                <a:cs typeface="Segoe UI"/>
              </a:rPr>
              <a:t> </a:t>
            </a:r>
            <a:r>
              <a:rPr sz="800" spc="-10">
                <a:solidFill>
                  <a:srgbClr val="505050"/>
                </a:solidFill>
                <a:latin typeface="Segoe UI"/>
                <a:cs typeface="Segoe UI"/>
              </a:rPr>
              <a:t>Cable </a:t>
            </a:r>
            <a:r>
              <a:rPr sz="800" spc="-20">
                <a:solidFill>
                  <a:srgbClr val="505050"/>
                </a:solidFill>
                <a:latin typeface="Segoe UI"/>
                <a:cs typeface="Segoe UI"/>
              </a:rPr>
              <a:t>Quick</a:t>
            </a:r>
            <a:r>
              <a:rPr sz="800" spc="-10">
                <a:solidFill>
                  <a:srgbClr val="505050"/>
                </a:solidFill>
                <a:latin typeface="Segoe UI"/>
                <a:cs typeface="Segoe UI"/>
              </a:rPr>
              <a:t> </a:t>
            </a:r>
            <a:r>
              <a:rPr sz="800" spc="-20">
                <a:solidFill>
                  <a:srgbClr val="505050"/>
                </a:solidFill>
                <a:latin typeface="Segoe UI"/>
                <a:cs typeface="Segoe UI"/>
              </a:rPr>
              <a:t>Start</a:t>
            </a:r>
            <a:r>
              <a:rPr sz="800" spc="-5">
                <a:solidFill>
                  <a:srgbClr val="505050"/>
                </a:solidFill>
                <a:latin typeface="Segoe UI"/>
                <a:cs typeface="Segoe UI"/>
              </a:rPr>
              <a:t> </a:t>
            </a:r>
            <a:r>
              <a:rPr sz="800" spc="-10">
                <a:solidFill>
                  <a:srgbClr val="505050"/>
                </a:solidFill>
                <a:latin typeface="Segoe UI"/>
                <a:cs typeface="Segoe UI"/>
              </a:rPr>
              <a:t>Guide</a:t>
            </a:r>
            <a:endParaRPr sz="800">
              <a:latin typeface="Segoe UI"/>
              <a:cs typeface="Segoe UI"/>
            </a:endParaRPr>
          </a:p>
        </p:txBody>
      </p:sp>
      <p:sp>
        <p:nvSpPr>
          <p:cNvPr id="23" name="object 6">
            <a:extLst>
              <a:ext uri="{FF2B5EF4-FFF2-40B4-BE49-F238E27FC236}">
                <a16:creationId xmlns:a16="http://schemas.microsoft.com/office/drawing/2014/main" id="{0EB95E42-1691-5071-BEA1-13879F39DCAD}"/>
              </a:ext>
            </a:extLst>
          </p:cNvPr>
          <p:cNvSpPr txBox="1"/>
          <p:nvPr/>
        </p:nvSpPr>
        <p:spPr>
          <a:xfrm>
            <a:off x="4817974" y="2947672"/>
            <a:ext cx="664845" cy="135935"/>
          </a:xfrm>
          <a:prstGeom prst="rect">
            <a:avLst/>
          </a:prstGeom>
        </p:spPr>
        <p:txBody>
          <a:bodyPr vert="horz" wrap="square" lIns="0" tIns="12700" rIns="0" bIns="0" rtlCol="0">
            <a:spAutoFit/>
          </a:bodyPr>
          <a:lstStyle/>
          <a:p>
            <a:pPr marL="38100" algn="r">
              <a:lnSpc>
                <a:spcPct val="100000"/>
              </a:lnSpc>
              <a:spcBef>
                <a:spcPts val="100"/>
              </a:spcBef>
            </a:pPr>
            <a:r>
              <a:rPr sz="800" spc="-10">
                <a:solidFill>
                  <a:srgbClr val="505050"/>
                </a:solidFill>
                <a:latin typeface="+mj-lt"/>
                <a:cs typeface="SegoeUI-Semibold"/>
              </a:rPr>
              <a:t>WARRANTY</a:t>
            </a:r>
            <a:r>
              <a:rPr sz="675" spc="-15" baseline="30864">
                <a:solidFill>
                  <a:srgbClr val="505050"/>
                </a:solidFill>
                <a:latin typeface="+mj-lt"/>
                <a:cs typeface="SegoeUI-Semibold"/>
              </a:rPr>
              <a:t>4</a:t>
            </a:r>
            <a:endParaRPr sz="675" baseline="30864">
              <a:latin typeface="+mj-lt"/>
              <a:cs typeface="SegoeUI-Semibold"/>
            </a:endParaRPr>
          </a:p>
        </p:txBody>
      </p:sp>
      <p:sp>
        <p:nvSpPr>
          <p:cNvPr id="24" name="object 7">
            <a:extLst>
              <a:ext uri="{FF2B5EF4-FFF2-40B4-BE49-F238E27FC236}">
                <a16:creationId xmlns:a16="http://schemas.microsoft.com/office/drawing/2014/main" id="{4C17AA29-B0DA-C61D-6979-95E85749A0AD}"/>
              </a:ext>
            </a:extLst>
          </p:cNvPr>
          <p:cNvSpPr txBox="1"/>
          <p:nvPr/>
        </p:nvSpPr>
        <p:spPr>
          <a:xfrm>
            <a:off x="5706871" y="2947639"/>
            <a:ext cx="1450340" cy="147320"/>
          </a:xfrm>
          <a:prstGeom prst="rect">
            <a:avLst/>
          </a:prstGeom>
        </p:spPr>
        <p:txBody>
          <a:bodyPr vert="horz" wrap="square" lIns="0" tIns="12700" rIns="0" bIns="0" rtlCol="0">
            <a:spAutoFit/>
          </a:bodyPr>
          <a:lstStyle/>
          <a:p>
            <a:pPr marL="12700">
              <a:lnSpc>
                <a:spcPct val="100000"/>
              </a:lnSpc>
              <a:spcBef>
                <a:spcPts val="100"/>
              </a:spcBef>
            </a:pPr>
            <a:r>
              <a:rPr sz="800" spc="-25">
                <a:solidFill>
                  <a:srgbClr val="505050"/>
                </a:solidFill>
                <a:latin typeface="Segoe UI"/>
                <a:cs typeface="Segoe UI"/>
              </a:rPr>
              <a:t>1-</a:t>
            </a:r>
            <a:r>
              <a:rPr sz="800" spc="-10">
                <a:solidFill>
                  <a:srgbClr val="505050"/>
                </a:solidFill>
                <a:latin typeface="Segoe UI"/>
                <a:cs typeface="Segoe UI"/>
              </a:rPr>
              <a:t>year limited </a:t>
            </a:r>
            <a:r>
              <a:rPr sz="800" spc="-20">
                <a:solidFill>
                  <a:srgbClr val="505050"/>
                </a:solidFill>
                <a:latin typeface="Segoe UI"/>
                <a:cs typeface="Segoe UI"/>
              </a:rPr>
              <a:t>hardware</a:t>
            </a:r>
            <a:r>
              <a:rPr sz="800" spc="-10">
                <a:solidFill>
                  <a:srgbClr val="505050"/>
                </a:solidFill>
                <a:latin typeface="Segoe UI"/>
                <a:cs typeface="Segoe UI"/>
              </a:rPr>
              <a:t> warranty</a:t>
            </a:r>
            <a:endParaRPr sz="800">
              <a:latin typeface="Segoe UI"/>
              <a:cs typeface="Segoe UI"/>
            </a:endParaRPr>
          </a:p>
        </p:txBody>
      </p:sp>
      <p:sp>
        <p:nvSpPr>
          <p:cNvPr id="25" name="object 8">
            <a:extLst>
              <a:ext uri="{FF2B5EF4-FFF2-40B4-BE49-F238E27FC236}">
                <a16:creationId xmlns:a16="http://schemas.microsoft.com/office/drawing/2014/main" id="{F55BE933-A226-9FB6-B9CC-E73EE152C8A1}"/>
              </a:ext>
            </a:extLst>
          </p:cNvPr>
          <p:cNvSpPr txBox="1"/>
          <p:nvPr/>
        </p:nvSpPr>
        <p:spPr>
          <a:xfrm>
            <a:off x="1431130" y="1470476"/>
            <a:ext cx="553085"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SOFTWARE</a:t>
            </a:r>
            <a:endParaRPr sz="800">
              <a:latin typeface="+mj-lt"/>
              <a:cs typeface="SegoeUI-Semibold"/>
            </a:endParaRPr>
          </a:p>
        </p:txBody>
      </p:sp>
      <p:sp>
        <p:nvSpPr>
          <p:cNvPr id="26" name="object 9">
            <a:extLst>
              <a:ext uri="{FF2B5EF4-FFF2-40B4-BE49-F238E27FC236}">
                <a16:creationId xmlns:a16="http://schemas.microsoft.com/office/drawing/2014/main" id="{FCD0994E-8053-8FFE-38F6-8B9BD37E4EFC}"/>
              </a:ext>
            </a:extLst>
          </p:cNvPr>
          <p:cNvSpPr txBox="1"/>
          <p:nvPr/>
        </p:nvSpPr>
        <p:spPr>
          <a:xfrm>
            <a:off x="2195474" y="1452661"/>
            <a:ext cx="1463040" cy="723900"/>
          </a:xfrm>
          <a:prstGeom prst="rect">
            <a:avLst/>
          </a:prstGeom>
        </p:spPr>
        <p:txBody>
          <a:bodyPr vert="horz" wrap="square" lIns="0" tIns="12700" rIns="0" bIns="0" rtlCol="0">
            <a:spAutoFit/>
          </a:bodyPr>
          <a:lstStyle/>
          <a:p>
            <a:pPr marL="12700" marR="5080">
              <a:lnSpc>
                <a:spcPct val="114599"/>
              </a:lnSpc>
              <a:spcBef>
                <a:spcPts val="100"/>
              </a:spcBef>
            </a:pPr>
            <a:r>
              <a:rPr sz="800" spc="-25">
                <a:solidFill>
                  <a:srgbClr val="505050"/>
                </a:solidFill>
                <a:latin typeface="Segoe UI"/>
                <a:cs typeface="Segoe UI"/>
              </a:rPr>
              <a:t>Windows</a:t>
            </a:r>
            <a:r>
              <a:rPr sz="800" spc="-15">
                <a:solidFill>
                  <a:srgbClr val="505050"/>
                </a:solidFill>
                <a:latin typeface="Segoe UI"/>
                <a:cs typeface="Segoe UI"/>
              </a:rPr>
              <a:t> </a:t>
            </a:r>
            <a:r>
              <a:rPr sz="800">
                <a:solidFill>
                  <a:srgbClr val="505050"/>
                </a:solidFill>
                <a:latin typeface="Segoe UI"/>
                <a:cs typeface="Segoe UI"/>
              </a:rPr>
              <a:t>11</a:t>
            </a:r>
            <a:r>
              <a:rPr sz="800" spc="-10">
                <a:solidFill>
                  <a:srgbClr val="505050"/>
                </a:solidFill>
                <a:latin typeface="Segoe UI"/>
                <a:cs typeface="Segoe UI"/>
              </a:rPr>
              <a:t> </a:t>
            </a:r>
            <a:r>
              <a:rPr sz="800">
                <a:solidFill>
                  <a:srgbClr val="505050"/>
                </a:solidFill>
                <a:latin typeface="Segoe UI"/>
                <a:cs typeface="Segoe UI"/>
              </a:rPr>
              <a:t>IoT</a:t>
            </a:r>
            <a:r>
              <a:rPr sz="800" spc="-10">
                <a:solidFill>
                  <a:srgbClr val="505050"/>
                </a:solidFill>
                <a:latin typeface="Segoe UI"/>
                <a:cs typeface="Segoe UI"/>
              </a:rPr>
              <a:t> </a:t>
            </a:r>
            <a:r>
              <a:rPr sz="800" spc="-20">
                <a:solidFill>
                  <a:srgbClr val="505050"/>
                </a:solidFill>
                <a:latin typeface="Segoe UI"/>
                <a:cs typeface="Segoe UI"/>
              </a:rPr>
              <a:t>Enterprise</a:t>
            </a:r>
            <a:r>
              <a:rPr sz="800" spc="-10">
                <a:solidFill>
                  <a:srgbClr val="505050"/>
                </a:solidFill>
                <a:latin typeface="Segoe UI"/>
                <a:cs typeface="Segoe UI"/>
              </a:rPr>
              <a:t> </a:t>
            </a:r>
            <a:r>
              <a:rPr sz="800" spc="-20">
                <a:solidFill>
                  <a:srgbClr val="505050"/>
                </a:solidFill>
                <a:latin typeface="Segoe UI"/>
                <a:cs typeface="Segoe UI"/>
              </a:rPr>
              <a:t>with</a:t>
            </a:r>
            <a:r>
              <a:rPr sz="800" spc="-10">
                <a:solidFill>
                  <a:srgbClr val="505050"/>
                </a:solidFill>
                <a:latin typeface="Segoe UI"/>
                <a:cs typeface="Segoe UI"/>
              </a:rPr>
              <a:t> the </a:t>
            </a:r>
            <a:r>
              <a:rPr sz="800" spc="-20">
                <a:solidFill>
                  <a:srgbClr val="505050"/>
                </a:solidFill>
                <a:latin typeface="Segoe UI"/>
                <a:cs typeface="Segoe UI"/>
              </a:rPr>
              <a:t>Microsoft</a:t>
            </a:r>
            <a:r>
              <a:rPr sz="800" spc="-5">
                <a:solidFill>
                  <a:srgbClr val="505050"/>
                </a:solidFill>
                <a:latin typeface="Segoe UI"/>
                <a:cs typeface="Segoe UI"/>
              </a:rPr>
              <a:t> </a:t>
            </a:r>
            <a:r>
              <a:rPr sz="800" spc="-35">
                <a:solidFill>
                  <a:srgbClr val="505050"/>
                </a:solidFill>
                <a:latin typeface="Segoe UI"/>
                <a:cs typeface="Segoe UI"/>
              </a:rPr>
              <a:t>Teams</a:t>
            </a:r>
            <a:r>
              <a:rPr sz="800" spc="-10">
                <a:solidFill>
                  <a:srgbClr val="505050"/>
                </a:solidFill>
                <a:latin typeface="Segoe UI"/>
                <a:cs typeface="Segoe UI"/>
              </a:rPr>
              <a:t> </a:t>
            </a:r>
            <a:r>
              <a:rPr sz="800" spc="-25">
                <a:solidFill>
                  <a:srgbClr val="505050"/>
                </a:solidFill>
                <a:latin typeface="Segoe UI"/>
                <a:cs typeface="Segoe UI"/>
              </a:rPr>
              <a:t>Rooms</a:t>
            </a:r>
            <a:r>
              <a:rPr sz="800" spc="-5">
                <a:solidFill>
                  <a:srgbClr val="505050"/>
                </a:solidFill>
                <a:latin typeface="Segoe UI"/>
                <a:cs typeface="Segoe UI"/>
              </a:rPr>
              <a:t> </a:t>
            </a:r>
            <a:r>
              <a:rPr sz="800" spc="-25">
                <a:solidFill>
                  <a:srgbClr val="505050"/>
                </a:solidFill>
                <a:latin typeface="Segoe UI"/>
                <a:cs typeface="Segoe UI"/>
              </a:rPr>
              <a:t>on</a:t>
            </a:r>
            <a:r>
              <a:rPr sz="800" spc="500">
                <a:solidFill>
                  <a:srgbClr val="505050"/>
                </a:solidFill>
                <a:latin typeface="Segoe UI"/>
                <a:cs typeface="Segoe UI"/>
              </a:rPr>
              <a:t> </a:t>
            </a:r>
            <a:r>
              <a:rPr sz="800" spc="-25">
                <a:solidFill>
                  <a:srgbClr val="505050"/>
                </a:solidFill>
                <a:latin typeface="Segoe UI"/>
                <a:cs typeface="Segoe UI"/>
              </a:rPr>
              <a:t>Windows</a:t>
            </a:r>
            <a:r>
              <a:rPr sz="800" spc="-5">
                <a:solidFill>
                  <a:srgbClr val="505050"/>
                </a:solidFill>
                <a:latin typeface="Segoe UI"/>
                <a:cs typeface="Segoe UI"/>
              </a:rPr>
              <a:t> </a:t>
            </a:r>
            <a:r>
              <a:rPr sz="800" spc="-10">
                <a:solidFill>
                  <a:srgbClr val="505050"/>
                </a:solidFill>
                <a:latin typeface="Segoe UI"/>
                <a:cs typeface="Segoe UI"/>
              </a:rPr>
              <a:t>experience</a:t>
            </a:r>
            <a:r>
              <a:rPr sz="800" spc="500">
                <a:solidFill>
                  <a:srgbClr val="505050"/>
                </a:solidFill>
                <a:latin typeface="Segoe UI"/>
                <a:cs typeface="Segoe UI"/>
              </a:rPr>
              <a:t> </a:t>
            </a:r>
            <a:r>
              <a:rPr sz="800" spc="-20">
                <a:solidFill>
                  <a:srgbClr val="505050"/>
                </a:solidFill>
                <a:latin typeface="Segoe UI"/>
                <a:cs typeface="Segoe UI"/>
              </a:rPr>
              <a:t>Configurable </a:t>
            </a:r>
            <a:r>
              <a:rPr sz="800">
                <a:solidFill>
                  <a:srgbClr val="505050"/>
                </a:solidFill>
                <a:latin typeface="Segoe UI"/>
                <a:cs typeface="Segoe UI"/>
              </a:rPr>
              <a:t>to</a:t>
            </a:r>
            <a:r>
              <a:rPr sz="800" spc="-15">
                <a:solidFill>
                  <a:srgbClr val="505050"/>
                </a:solidFill>
                <a:latin typeface="Segoe UI"/>
                <a:cs typeface="Segoe UI"/>
              </a:rPr>
              <a:t> </a:t>
            </a:r>
            <a:r>
              <a:rPr sz="800" spc="-25">
                <a:solidFill>
                  <a:srgbClr val="505050"/>
                </a:solidFill>
                <a:latin typeface="Segoe UI"/>
                <a:cs typeface="Segoe UI"/>
              </a:rPr>
              <a:t>Windows</a:t>
            </a:r>
            <a:r>
              <a:rPr sz="800" spc="-20">
                <a:solidFill>
                  <a:srgbClr val="505050"/>
                </a:solidFill>
                <a:latin typeface="Segoe UI"/>
                <a:cs typeface="Segoe UI"/>
              </a:rPr>
              <a:t> </a:t>
            </a:r>
            <a:r>
              <a:rPr sz="800">
                <a:solidFill>
                  <a:srgbClr val="505050"/>
                </a:solidFill>
                <a:latin typeface="Segoe UI"/>
                <a:cs typeface="Segoe UI"/>
              </a:rPr>
              <a:t>11</a:t>
            </a:r>
            <a:r>
              <a:rPr sz="800" spc="-15">
                <a:solidFill>
                  <a:srgbClr val="505050"/>
                </a:solidFill>
                <a:latin typeface="Segoe UI"/>
                <a:cs typeface="Segoe UI"/>
              </a:rPr>
              <a:t> </a:t>
            </a:r>
            <a:r>
              <a:rPr sz="800" spc="-20">
                <a:solidFill>
                  <a:srgbClr val="505050"/>
                </a:solidFill>
                <a:latin typeface="Segoe UI"/>
                <a:cs typeface="Segoe UI"/>
              </a:rPr>
              <a:t>Pro/</a:t>
            </a:r>
            <a:r>
              <a:rPr sz="800" spc="-10">
                <a:solidFill>
                  <a:srgbClr val="505050"/>
                </a:solidFill>
                <a:latin typeface="Segoe UI"/>
                <a:cs typeface="Segoe UI"/>
              </a:rPr>
              <a:t> Enterprise*</a:t>
            </a:r>
            <a:endParaRPr sz="800">
              <a:latin typeface="Segoe UI"/>
              <a:cs typeface="Segoe UI"/>
            </a:endParaRPr>
          </a:p>
        </p:txBody>
      </p:sp>
      <p:sp>
        <p:nvSpPr>
          <p:cNvPr id="35" name="object 10">
            <a:extLst>
              <a:ext uri="{FF2B5EF4-FFF2-40B4-BE49-F238E27FC236}">
                <a16:creationId xmlns:a16="http://schemas.microsoft.com/office/drawing/2014/main" id="{31BC015C-BF0A-E58B-E89F-610B1F699B1D}"/>
              </a:ext>
            </a:extLst>
          </p:cNvPr>
          <p:cNvSpPr txBox="1"/>
          <p:nvPr/>
        </p:nvSpPr>
        <p:spPr>
          <a:xfrm>
            <a:off x="2195474" y="2290861"/>
            <a:ext cx="1278890" cy="584200"/>
          </a:xfrm>
          <a:prstGeom prst="rect">
            <a:avLst/>
          </a:prstGeom>
        </p:spPr>
        <p:txBody>
          <a:bodyPr vert="horz" wrap="square" lIns="0" tIns="12700" rIns="0" bIns="0" rtlCol="0">
            <a:spAutoFit/>
          </a:bodyPr>
          <a:lstStyle/>
          <a:p>
            <a:pPr marL="12700" marR="5080">
              <a:lnSpc>
                <a:spcPct val="114599"/>
              </a:lnSpc>
              <a:spcBef>
                <a:spcPts val="100"/>
              </a:spcBef>
            </a:pPr>
            <a:r>
              <a:rPr sz="800" spc="-20">
                <a:solidFill>
                  <a:srgbClr val="505050"/>
                </a:solidFill>
                <a:latin typeface="+mn-lt"/>
                <a:cs typeface="Segoe UI"/>
              </a:rPr>
              <a:t>*Software</a:t>
            </a:r>
            <a:r>
              <a:rPr sz="800" spc="-15">
                <a:solidFill>
                  <a:srgbClr val="505050"/>
                </a:solidFill>
                <a:latin typeface="+mn-lt"/>
                <a:cs typeface="Segoe UI"/>
              </a:rPr>
              <a:t> </a:t>
            </a:r>
            <a:r>
              <a:rPr sz="800" spc="-10">
                <a:solidFill>
                  <a:srgbClr val="505050"/>
                </a:solidFill>
                <a:latin typeface="+mn-lt"/>
                <a:cs typeface="Segoe UI"/>
              </a:rPr>
              <a:t>license and</a:t>
            </a:r>
            <a:r>
              <a:rPr sz="800" spc="-15">
                <a:solidFill>
                  <a:srgbClr val="505050"/>
                </a:solidFill>
                <a:latin typeface="+mn-lt"/>
                <a:cs typeface="Segoe UI"/>
              </a:rPr>
              <a:t> </a:t>
            </a:r>
            <a:r>
              <a:rPr sz="800" spc="-10">
                <a:solidFill>
                  <a:srgbClr val="505050"/>
                </a:solidFill>
                <a:latin typeface="+mn-lt"/>
                <a:cs typeface="Segoe UI"/>
              </a:rPr>
              <a:t>image </a:t>
            </a:r>
            <a:r>
              <a:rPr sz="800" spc="-20">
                <a:solidFill>
                  <a:srgbClr val="505050"/>
                </a:solidFill>
                <a:latin typeface="+mn-lt"/>
                <a:cs typeface="Segoe UI"/>
              </a:rPr>
              <a:t>required.</a:t>
            </a:r>
            <a:r>
              <a:rPr sz="800" spc="20">
                <a:solidFill>
                  <a:srgbClr val="505050"/>
                </a:solidFill>
                <a:latin typeface="+mn-lt"/>
                <a:cs typeface="Segoe UI"/>
              </a:rPr>
              <a:t> </a:t>
            </a:r>
            <a:r>
              <a:rPr sz="800" spc="-10">
                <a:solidFill>
                  <a:srgbClr val="505050"/>
                </a:solidFill>
                <a:latin typeface="+mn-lt"/>
                <a:cs typeface="Segoe UI"/>
              </a:rPr>
              <a:t>Sold</a:t>
            </a:r>
            <a:r>
              <a:rPr sz="800" spc="25">
                <a:solidFill>
                  <a:srgbClr val="505050"/>
                </a:solidFill>
                <a:latin typeface="+mn-lt"/>
                <a:cs typeface="Segoe UI"/>
              </a:rPr>
              <a:t> </a:t>
            </a:r>
            <a:r>
              <a:rPr sz="800" spc="-20">
                <a:solidFill>
                  <a:srgbClr val="505050"/>
                </a:solidFill>
                <a:latin typeface="+mn-lt"/>
                <a:cs typeface="Segoe UI"/>
              </a:rPr>
              <a:t>separately.</a:t>
            </a:r>
            <a:r>
              <a:rPr sz="800" spc="25">
                <a:solidFill>
                  <a:srgbClr val="505050"/>
                </a:solidFill>
                <a:latin typeface="+mn-lt"/>
                <a:cs typeface="Segoe UI"/>
              </a:rPr>
              <a:t> </a:t>
            </a:r>
            <a:r>
              <a:rPr sz="800" spc="-30">
                <a:solidFill>
                  <a:srgbClr val="505050"/>
                </a:solidFill>
                <a:latin typeface="+mn-lt"/>
                <a:cs typeface="Segoe UI"/>
              </a:rPr>
              <a:t>For</a:t>
            </a:r>
            <a:r>
              <a:rPr sz="800" spc="500">
                <a:solidFill>
                  <a:srgbClr val="505050"/>
                </a:solidFill>
                <a:latin typeface="+mn-lt"/>
                <a:cs typeface="Segoe UI"/>
              </a:rPr>
              <a:t> </a:t>
            </a:r>
            <a:r>
              <a:rPr sz="800" spc="-20">
                <a:solidFill>
                  <a:srgbClr val="505050"/>
                </a:solidFill>
                <a:latin typeface="+mn-lt"/>
                <a:cs typeface="Segoe UI"/>
              </a:rPr>
              <a:t>additional</a:t>
            </a:r>
            <a:r>
              <a:rPr sz="800" spc="30">
                <a:solidFill>
                  <a:srgbClr val="505050"/>
                </a:solidFill>
                <a:latin typeface="+mn-lt"/>
                <a:cs typeface="Segoe UI"/>
              </a:rPr>
              <a:t> </a:t>
            </a:r>
            <a:r>
              <a:rPr sz="800" spc="-20">
                <a:solidFill>
                  <a:srgbClr val="505050"/>
                </a:solidFill>
                <a:latin typeface="+mn-lt"/>
                <a:cs typeface="Segoe UI"/>
              </a:rPr>
              <a:t>information,</a:t>
            </a:r>
            <a:r>
              <a:rPr sz="800" spc="30">
                <a:solidFill>
                  <a:srgbClr val="505050"/>
                </a:solidFill>
                <a:latin typeface="+mn-lt"/>
                <a:cs typeface="Segoe UI"/>
              </a:rPr>
              <a:t> </a:t>
            </a:r>
            <a:r>
              <a:rPr sz="800" spc="-10">
                <a:solidFill>
                  <a:srgbClr val="505050"/>
                </a:solidFill>
                <a:latin typeface="+mn-lt"/>
                <a:cs typeface="Segoe UI"/>
              </a:rPr>
              <a:t>visit </a:t>
            </a:r>
            <a:r>
              <a:rPr sz="800" u="sng" spc="-20">
                <a:solidFill>
                  <a:srgbClr val="0078D4"/>
                </a:solidFill>
                <a:uFill>
                  <a:solidFill>
                    <a:srgbClr val="0078D4"/>
                  </a:solidFill>
                </a:uFill>
                <a:latin typeface="+mn-lt"/>
                <a:cs typeface="Segoe UI"/>
                <a:hlinkClick r:id="rId5"/>
              </a:rPr>
              <a:t>Microsoft</a:t>
            </a:r>
            <a:r>
              <a:rPr sz="800" u="sng" spc="35">
                <a:solidFill>
                  <a:srgbClr val="0078D4"/>
                </a:solidFill>
                <a:uFill>
                  <a:solidFill>
                    <a:srgbClr val="0078D4"/>
                  </a:solidFill>
                </a:uFill>
                <a:latin typeface="+mn-lt"/>
                <a:cs typeface="Segoe UI"/>
                <a:hlinkClick r:id="rId5"/>
              </a:rPr>
              <a:t> </a:t>
            </a:r>
            <a:r>
              <a:rPr sz="800" u="sng" spc="-10">
                <a:solidFill>
                  <a:srgbClr val="0078D4"/>
                </a:solidFill>
                <a:uFill>
                  <a:solidFill>
                    <a:srgbClr val="0078D4"/>
                  </a:solidFill>
                </a:uFill>
                <a:latin typeface="+mn-lt"/>
                <a:cs typeface="Segoe UI"/>
                <a:hlinkClick r:id="rId5"/>
              </a:rPr>
              <a:t>Learn</a:t>
            </a:r>
            <a:r>
              <a:rPr sz="800" spc="-10">
                <a:solidFill>
                  <a:srgbClr val="505050"/>
                </a:solidFill>
                <a:latin typeface="+mn-lt"/>
                <a:cs typeface="Segoe UI"/>
              </a:rPr>
              <a:t>.</a:t>
            </a:r>
            <a:endParaRPr sz="800">
              <a:latin typeface="+mn-lt"/>
              <a:cs typeface="Segoe UI"/>
            </a:endParaRPr>
          </a:p>
        </p:txBody>
      </p:sp>
      <p:sp>
        <p:nvSpPr>
          <p:cNvPr id="37" name="object 11">
            <a:extLst>
              <a:ext uri="{FF2B5EF4-FFF2-40B4-BE49-F238E27FC236}">
                <a16:creationId xmlns:a16="http://schemas.microsoft.com/office/drawing/2014/main" id="{CEAAE644-9CE1-2CAA-A98E-1406CC175FF5}"/>
              </a:ext>
            </a:extLst>
          </p:cNvPr>
          <p:cNvSpPr txBox="1"/>
          <p:nvPr/>
        </p:nvSpPr>
        <p:spPr>
          <a:xfrm>
            <a:off x="1271016" y="3047273"/>
            <a:ext cx="709295"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ACCESSIBILITY</a:t>
            </a:r>
            <a:endParaRPr sz="800">
              <a:latin typeface="+mj-lt"/>
              <a:cs typeface="SegoeUI-Semibold"/>
            </a:endParaRPr>
          </a:p>
        </p:txBody>
      </p:sp>
      <p:sp>
        <p:nvSpPr>
          <p:cNvPr id="44" name="object 13">
            <a:extLst>
              <a:ext uri="{FF2B5EF4-FFF2-40B4-BE49-F238E27FC236}">
                <a16:creationId xmlns:a16="http://schemas.microsoft.com/office/drawing/2014/main" id="{403ABB2C-A625-F8DF-8FFA-FF6716754738}"/>
              </a:ext>
            </a:extLst>
          </p:cNvPr>
          <p:cNvSpPr txBox="1"/>
          <p:nvPr/>
        </p:nvSpPr>
        <p:spPr>
          <a:xfrm>
            <a:off x="2195474" y="4583940"/>
            <a:ext cx="742315" cy="147320"/>
          </a:xfrm>
          <a:prstGeom prst="rect">
            <a:avLst/>
          </a:prstGeom>
        </p:spPr>
        <p:txBody>
          <a:bodyPr vert="horz" wrap="square" lIns="0" tIns="12700" rIns="0" bIns="0" rtlCol="0">
            <a:spAutoFit/>
          </a:bodyPr>
          <a:lstStyle/>
          <a:p>
            <a:pPr marL="12700">
              <a:lnSpc>
                <a:spcPct val="100000"/>
              </a:lnSpc>
              <a:spcBef>
                <a:spcPts val="100"/>
              </a:spcBef>
            </a:pPr>
            <a:r>
              <a:rPr sz="800" spc="-10">
                <a:solidFill>
                  <a:srgbClr val="515151"/>
                </a:solidFill>
                <a:latin typeface="Segoe UI"/>
                <a:cs typeface="Segoe UI"/>
              </a:rPr>
              <a:t>*Sold</a:t>
            </a:r>
            <a:r>
              <a:rPr sz="800" spc="-40">
                <a:solidFill>
                  <a:srgbClr val="515151"/>
                </a:solidFill>
                <a:latin typeface="Segoe UI"/>
                <a:cs typeface="Segoe UI"/>
              </a:rPr>
              <a:t> </a:t>
            </a:r>
            <a:r>
              <a:rPr sz="800" spc="-10">
                <a:solidFill>
                  <a:srgbClr val="515151"/>
                </a:solidFill>
                <a:latin typeface="Segoe UI"/>
                <a:cs typeface="Segoe UI"/>
              </a:rPr>
              <a:t>separately.</a:t>
            </a:r>
            <a:endParaRPr sz="800">
              <a:latin typeface="Segoe UI"/>
              <a:cs typeface="Segoe UI"/>
            </a:endParaRPr>
          </a:p>
        </p:txBody>
      </p:sp>
      <p:sp>
        <p:nvSpPr>
          <p:cNvPr id="49" name="object 16">
            <a:extLst>
              <a:ext uri="{FF2B5EF4-FFF2-40B4-BE49-F238E27FC236}">
                <a16:creationId xmlns:a16="http://schemas.microsoft.com/office/drawing/2014/main" id="{0577602D-5A11-D544-8E3C-E3E1E138B040}"/>
              </a:ext>
            </a:extLst>
          </p:cNvPr>
          <p:cNvSpPr txBox="1"/>
          <p:nvPr/>
        </p:nvSpPr>
        <p:spPr>
          <a:xfrm>
            <a:off x="1145542" y="4918206"/>
            <a:ext cx="862330" cy="135935"/>
          </a:xfrm>
          <a:prstGeom prst="rect">
            <a:avLst/>
          </a:prstGeom>
        </p:spPr>
        <p:txBody>
          <a:bodyPr vert="horz" wrap="square" lIns="0" tIns="12700" rIns="0" bIns="0" rtlCol="0">
            <a:spAutoFit/>
          </a:bodyPr>
          <a:lstStyle/>
          <a:p>
            <a:pPr marL="38100" algn="r">
              <a:lnSpc>
                <a:spcPct val="100000"/>
              </a:lnSpc>
              <a:spcBef>
                <a:spcPts val="100"/>
              </a:spcBef>
            </a:pPr>
            <a:r>
              <a:rPr sz="800" spc="-10">
                <a:solidFill>
                  <a:srgbClr val="505050"/>
                </a:solidFill>
                <a:latin typeface="+mj-lt"/>
                <a:cs typeface="SegoeUI-Semibold"/>
              </a:rPr>
              <a:t>SERVICEABILITY</a:t>
            </a:r>
            <a:r>
              <a:rPr sz="675" spc="-15" baseline="30864">
                <a:solidFill>
                  <a:srgbClr val="505050"/>
                </a:solidFill>
                <a:latin typeface="+mj-lt"/>
                <a:cs typeface="SegoeUI-Semibold"/>
              </a:rPr>
              <a:t>3</a:t>
            </a:r>
            <a:endParaRPr sz="675" baseline="30864">
              <a:latin typeface="+mj-lt"/>
              <a:cs typeface="SegoeUI-Semibold"/>
            </a:endParaRPr>
          </a:p>
        </p:txBody>
      </p:sp>
      <p:sp>
        <p:nvSpPr>
          <p:cNvPr id="50" name="object 17">
            <a:extLst>
              <a:ext uri="{FF2B5EF4-FFF2-40B4-BE49-F238E27FC236}">
                <a16:creationId xmlns:a16="http://schemas.microsoft.com/office/drawing/2014/main" id="{1B30D42C-447F-39E6-14E1-8C53F488DDF7}"/>
              </a:ext>
            </a:extLst>
          </p:cNvPr>
          <p:cNvSpPr txBox="1"/>
          <p:nvPr/>
        </p:nvSpPr>
        <p:spPr>
          <a:xfrm>
            <a:off x="2195474" y="4900360"/>
            <a:ext cx="1314450" cy="304800"/>
          </a:xfrm>
          <a:prstGeom prst="rect">
            <a:avLst/>
          </a:prstGeom>
        </p:spPr>
        <p:txBody>
          <a:bodyPr vert="horz" wrap="square" lIns="0" tIns="12700" rIns="0" bIns="0" rtlCol="0">
            <a:spAutoFit/>
          </a:bodyPr>
          <a:lstStyle/>
          <a:p>
            <a:pPr marL="12700" marR="5080">
              <a:lnSpc>
                <a:spcPct val="114599"/>
              </a:lnSpc>
              <a:spcBef>
                <a:spcPts val="100"/>
              </a:spcBef>
            </a:pPr>
            <a:r>
              <a:rPr sz="800" spc="-25">
                <a:solidFill>
                  <a:srgbClr val="505050"/>
                </a:solidFill>
                <a:latin typeface="Segoe UI"/>
                <a:cs typeface="Segoe UI"/>
              </a:rPr>
              <a:t>User-</a:t>
            </a:r>
            <a:r>
              <a:rPr sz="800" spc="-20">
                <a:solidFill>
                  <a:srgbClr val="505050"/>
                </a:solidFill>
                <a:latin typeface="Segoe UI"/>
                <a:cs typeface="Segoe UI"/>
              </a:rPr>
              <a:t>replaceable</a:t>
            </a:r>
            <a:r>
              <a:rPr sz="800" spc="95">
                <a:solidFill>
                  <a:srgbClr val="505050"/>
                </a:solidFill>
                <a:latin typeface="Segoe UI"/>
                <a:cs typeface="Segoe UI"/>
              </a:rPr>
              <a:t> </a:t>
            </a:r>
            <a:r>
              <a:rPr sz="800" spc="-30">
                <a:solidFill>
                  <a:srgbClr val="505050"/>
                </a:solidFill>
                <a:latin typeface="Segoe UI"/>
                <a:cs typeface="Segoe UI"/>
              </a:rPr>
              <a:t>components</a:t>
            </a:r>
            <a:r>
              <a:rPr sz="800" spc="-10">
                <a:solidFill>
                  <a:srgbClr val="505050"/>
                </a:solidFill>
                <a:latin typeface="Segoe UI"/>
                <a:cs typeface="Segoe UI"/>
              </a:rPr>
              <a:t> include:</a:t>
            </a:r>
            <a:endParaRPr sz="800">
              <a:latin typeface="Segoe UI"/>
              <a:cs typeface="Segoe UI"/>
            </a:endParaRPr>
          </a:p>
        </p:txBody>
      </p:sp>
      <p:sp>
        <p:nvSpPr>
          <p:cNvPr id="51" name="object 18">
            <a:extLst>
              <a:ext uri="{FF2B5EF4-FFF2-40B4-BE49-F238E27FC236}">
                <a16:creationId xmlns:a16="http://schemas.microsoft.com/office/drawing/2014/main" id="{2601D3F6-06C9-2C42-39F5-06BAF5626E96}"/>
              </a:ext>
            </a:extLst>
          </p:cNvPr>
          <p:cNvSpPr txBox="1"/>
          <p:nvPr/>
        </p:nvSpPr>
        <p:spPr>
          <a:xfrm>
            <a:off x="2170074" y="5319460"/>
            <a:ext cx="1471930" cy="584200"/>
          </a:xfrm>
          <a:prstGeom prst="rect">
            <a:avLst/>
          </a:prstGeom>
        </p:spPr>
        <p:txBody>
          <a:bodyPr vert="horz" wrap="square" lIns="0" tIns="12700" rIns="0" bIns="0" rtlCol="0">
            <a:spAutoFit/>
          </a:bodyPr>
          <a:lstStyle/>
          <a:p>
            <a:pPr marL="38100" marR="30480">
              <a:lnSpc>
                <a:spcPct val="114599"/>
              </a:lnSpc>
              <a:spcBef>
                <a:spcPts val="100"/>
              </a:spcBef>
            </a:pPr>
            <a:r>
              <a:rPr sz="800" spc="-20">
                <a:solidFill>
                  <a:srgbClr val="505050"/>
                </a:solidFill>
                <a:latin typeface="Segoe UI"/>
                <a:cs typeface="Segoe UI"/>
              </a:rPr>
              <a:t>Modular</a:t>
            </a:r>
            <a:r>
              <a:rPr sz="800" spc="15">
                <a:solidFill>
                  <a:srgbClr val="505050"/>
                </a:solidFill>
                <a:latin typeface="Segoe UI"/>
                <a:cs typeface="Segoe UI"/>
              </a:rPr>
              <a:t> </a:t>
            </a:r>
            <a:r>
              <a:rPr sz="800" spc="-20">
                <a:solidFill>
                  <a:srgbClr val="505050"/>
                </a:solidFill>
                <a:latin typeface="Segoe UI"/>
                <a:cs typeface="Segoe UI"/>
              </a:rPr>
              <a:t>compute</a:t>
            </a:r>
            <a:r>
              <a:rPr sz="800" spc="20">
                <a:solidFill>
                  <a:srgbClr val="505050"/>
                </a:solidFill>
                <a:latin typeface="Segoe UI"/>
                <a:cs typeface="Segoe UI"/>
              </a:rPr>
              <a:t> </a:t>
            </a:r>
            <a:r>
              <a:rPr sz="800" spc="-20">
                <a:solidFill>
                  <a:srgbClr val="505050"/>
                </a:solidFill>
                <a:latin typeface="Segoe UI"/>
                <a:cs typeface="Segoe UI"/>
              </a:rPr>
              <a:t>cartridge</a:t>
            </a:r>
            <a:r>
              <a:rPr sz="800" spc="20">
                <a:solidFill>
                  <a:srgbClr val="505050"/>
                </a:solidFill>
                <a:latin typeface="Segoe UI"/>
                <a:cs typeface="Segoe UI"/>
              </a:rPr>
              <a:t> </a:t>
            </a:r>
            <a:r>
              <a:rPr sz="800" spc="-30">
                <a:solidFill>
                  <a:srgbClr val="505050"/>
                </a:solidFill>
                <a:latin typeface="Segoe UI"/>
                <a:cs typeface="Segoe UI"/>
              </a:rPr>
              <a:t>with</a:t>
            </a:r>
            <a:r>
              <a:rPr sz="800" spc="500">
                <a:solidFill>
                  <a:srgbClr val="505050"/>
                </a:solidFill>
                <a:latin typeface="Segoe UI"/>
                <a:cs typeface="Segoe UI"/>
              </a:rPr>
              <a:t> </a:t>
            </a:r>
            <a:r>
              <a:rPr sz="800" spc="-20">
                <a:solidFill>
                  <a:srgbClr val="505050"/>
                </a:solidFill>
                <a:latin typeface="Segoe UI"/>
                <a:cs typeface="Segoe UI"/>
              </a:rPr>
              <a:t>removable</a:t>
            </a:r>
            <a:r>
              <a:rPr sz="800" spc="20">
                <a:solidFill>
                  <a:srgbClr val="505050"/>
                </a:solidFill>
                <a:latin typeface="Segoe UI"/>
                <a:cs typeface="Segoe UI"/>
              </a:rPr>
              <a:t> </a:t>
            </a:r>
            <a:r>
              <a:rPr sz="800" spc="-25">
                <a:solidFill>
                  <a:srgbClr val="505050"/>
                </a:solidFill>
                <a:latin typeface="Segoe UI"/>
                <a:cs typeface="Segoe UI"/>
              </a:rPr>
              <a:t>SSD</a:t>
            </a:r>
            <a:endParaRPr sz="800">
              <a:latin typeface="Segoe UI"/>
              <a:cs typeface="Segoe UI"/>
            </a:endParaRPr>
          </a:p>
          <a:p>
            <a:pPr marL="38100" marR="234950">
              <a:lnSpc>
                <a:spcPct val="114599"/>
              </a:lnSpc>
            </a:pPr>
            <a:r>
              <a:rPr sz="800" spc="-10">
                <a:solidFill>
                  <a:srgbClr val="505050"/>
                </a:solidFill>
                <a:latin typeface="Segoe UI"/>
                <a:cs typeface="Segoe UI"/>
              </a:rPr>
              <a:t>Surface</a:t>
            </a:r>
            <a:r>
              <a:rPr sz="800" spc="-45">
                <a:solidFill>
                  <a:srgbClr val="505050"/>
                </a:solidFill>
                <a:latin typeface="Segoe UI"/>
                <a:cs typeface="Segoe UI"/>
              </a:rPr>
              <a:t> </a:t>
            </a:r>
            <a:r>
              <a:rPr sz="800" spc="-10">
                <a:solidFill>
                  <a:srgbClr val="505050"/>
                </a:solidFill>
                <a:latin typeface="Segoe UI"/>
                <a:cs typeface="Segoe UI"/>
              </a:rPr>
              <a:t>Hub</a:t>
            </a:r>
            <a:r>
              <a:rPr sz="800" spc="-40">
                <a:solidFill>
                  <a:srgbClr val="505050"/>
                </a:solidFill>
                <a:latin typeface="Segoe UI"/>
                <a:cs typeface="Segoe UI"/>
              </a:rPr>
              <a:t> </a:t>
            </a:r>
            <a:r>
              <a:rPr sz="800" spc="-10">
                <a:solidFill>
                  <a:srgbClr val="505050"/>
                </a:solidFill>
                <a:latin typeface="Segoe UI"/>
                <a:cs typeface="Segoe UI"/>
              </a:rPr>
              <a:t>Smart</a:t>
            </a:r>
            <a:r>
              <a:rPr sz="800" spc="-45">
                <a:solidFill>
                  <a:srgbClr val="505050"/>
                </a:solidFill>
                <a:latin typeface="Segoe UI"/>
                <a:cs typeface="Segoe UI"/>
              </a:rPr>
              <a:t> </a:t>
            </a:r>
            <a:r>
              <a:rPr sz="800" spc="-30">
                <a:solidFill>
                  <a:srgbClr val="505050"/>
                </a:solidFill>
                <a:latin typeface="Segoe UI"/>
                <a:cs typeface="Segoe UI"/>
              </a:rPr>
              <a:t>Camera</a:t>
            </a:r>
            <a:r>
              <a:rPr sz="675" spc="-44" baseline="30864">
                <a:solidFill>
                  <a:srgbClr val="505050"/>
                </a:solidFill>
                <a:latin typeface="Segoe UI"/>
                <a:cs typeface="Segoe UI"/>
              </a:rPr>
              <a:t>5</a:t>
            </a:r>
            <a:r>
              <a:rPr sz="675" spc="750" baseline="30864">
                <a:solidFill>
                  <a:srgbClr val="505050"/>
                </a:solidFill>
                <a:latin typeface="Segoe UI"/>
                <a:cs typeface="Segoe UI"/>
              </a:rPr>
              <a:t> </a:t>
            </a:r>
            <a:r>
              <a:rPr sz="800" spc="-10">
                <a:solidFill>
                  <a:srgbClr val="505050"/>
                </a:solidFill>
                <a:latin typeface="Segoe UI"/>
                <a:cs typeface="Segoe UI"/>
              </a:rPr>
              <a:t>Surface</a:t>
            </a:r>
            <a:r>
              <a:rPr sz="800" spc="-45">
                <a:solidFill>
                  <a:srgbClr val="505050"/>
                </a:solidFill>
                <a:latin typeface="Segoe UI"/>
                <a:cs typeface="Segoe UI"/>
              </a:rPr>
              <a:t> </a:t>
            </a:r>
            <a:r>
              <a:rPr sz="800" spc="-10">
                <a:solidFill>
                  <a:srgbClr val="505050"/>
                </a:solidFill>
                <a:latin typeface="Segoe UI"/>
                <a:cs typeface="Segoe UI"/>
              </a:rPr>
              <a:t>Hub</a:t>
            </a:r>
            <a:r>
              <a:rPr sz="800" spc="-40">
                <a:solidFill>
                  <a:srgbClr val="505050"/>
                </a:solidFill>
                <a:latin typeface="Segoe UI"/>
                <a:cs typeface="Segoe UI"/>
              </a:rPr>
              <a:t> </a:t>
            </a:r>
            <a:r>
              <a:rPr sz="800" spc="-10">
                <a:solidFill>
                  <a:srgbClr val="505050"/>
                </a:solidFill>
                <a:latin typeface="Segoe UI"/>
                <a:cs typeface="Segoe UI"/>
              </a:rPr>
              <a:t>Pens</a:t>
            </a:r>
            <a:r>
              <a:rPr sz="675" spc="-15" baseline="30864">
                <a:solidFill>
                  <a:srgbClr val="505050"/>
                </a:solidFill>
                <a:latin typeface="Segoe UI"/>
                <a:cs typeface="Segoe UI"/>
              </a:rPr>
              <a:t>6</a:t>
            </a:r>
            <a:endParaRPr sz="675" baseline="30864">
              <a:latin typeface="Segoe UI"/>
              <a:cs typeface="Segoe UI"/>
            </a:endParaRPr>
          </a:p>
        </p:txBody>
      </p:sp>
      <p:sp>
        <p:nvSpPr>
          <p:cNvPr id="52" name="object 19">
            <a:extLst>
              <a:ext uri="{FF2B5EF4-FFF2-40B4-BE49-F238E27FC236}">
                <a16:creationId xmlns:a16="http://schemas.microsoft.com/office/drawing/2014/main" id="{3311F364-BDC0-ADF9-6051-8B552C80CBE6}"/>
              </a:ext>
            </a:extLst>
          </p:cNvPr>
          <p:cNvSpPr txBox="1"/>
          <p:nvPr/>
        </p:nvSpPr>
        <p:spPr>
          <a:xfrm>
            <a:off x="1489402" y="6075872"/>
            <a:ext cx="494665"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EXTERIOR</a:t>
            </a:r>
            <a:endParaRPr sz="800">
              <a:latin typeface="+mj-lt"/>
              <a:cs typeface="SegoeUI-Semibold"/>
            </a:endParaRPr>
          </a:p>
        </p:txBody>
      </p:sp>
      <p:sp>
        <p:nvSpPr>
          <p:cNvPr id="53" name="object 20">
            <a:extLst>
              <a:ext uri="{FF2B5EF4-FFF2-40B4-BE49-F238E27FC236}">
                <a16:creationId xmlns:a16="http://schemas.microsoft.com/office/drawing/2014/main" id="{52B5BA24-4BF9-9467-9EB3-79804D1A71B0}"/>
              </a:ext>
            </a:extLst>
          </p:cNvPr>
          <p:cNvSpPr txBox="1"/>
          <p:nvPr/>
        </p:nvSpPr>
        <p:spPr>
          <a:xfrm>
            <a:off x="2195474" y="6058092"/>
            <a:ext cx="1501775" cy="863600"/>
          </a:xfrm>
          <a:prstGeom prst="rect">
            <a:avLst/>
          </a:prstGeom>
        </p:spPr>
        <p:txBody>
          <a:bodyPr vert="horz" wrap="square" lIns="0" tIns="12700" rIns="0" bIns="0" rtlCol="0">
            <a:spAutoFit/>
          </a:bodyPr>
          <a:lstStyle/>
          <a:p>
            <a:pPr marL="12700" marR="5080">
              <a:lnSpc>
                <a:spcPct val="114599"/>
              </a:lnSpc>
              <a:spcBef>
                <a:spcPts val="100"/>
              </a:spcBef>
            </a:pPr>
            <a:r>
              <a:rPr sz="800" spc="-10">
                <a:solidFill>
                  <a:srgbClr val="505050"/>
                </a:solidFill>
                <a:latin typeface="Segoe UI"/>
                <a:cs typeface="Segoe UI"/>
              </a:rPr>
              <a:t>Casing:</a:t>
            </a:r>
            <a:r>
              <a:rPr sz="800">
                <a:solidFill>
                  <a:srgbClr val="505050"/>
                </a:solidFill>
                <a:latin typeface="Segoe UI"/>
                <a:cs typeface="Segoe UI"/>
              </a:rPr>
              <a:t> </a:t>
            </a:r>
            <a:r>
              <a:rPr sz="800" spc="-20">
                <a:solidFill>
                  <a:srgbClr val="505050"/>
                </a:solidFill>
                <a:latin typeface="Segoe UI"/>
                <a:cs typeface="Segoe UI"/>
              </a:rPr>
              <a:t>Precision</a:t>
            </a:r>
            <a:r>
              <a:rPr sz="800">
                <a:solidFill>
                  <a:srgbClr val="505050"/>
                </a:solidFill>
                <a:latin typeface="Segoe UI"/>
                <a:cs typeface="Segoe UI"/>
              </a:rPr>
              <a:t> </a:t>
            </a:r>
            <a:r>
              <a:rPr sz="800" spc="-10">
                <a:solidFill>
                  <a:srgbClr val="505050"/>
                </a:solidFill>
                <a:latin typeface="Segoe UI"/>
                <a:cs typeface="Segoe UI"/>
              </a:rPr>
              <a:t>machined </a:t>
            </a:r>
            <a:r>
              <a:rPr sz="800" spc="-25">
                <a:solidFill>
                  <a:srgbClr val="505050"/>
                </a:solidFill>
                <a:latin typeface="Segoe UI"/>
                <a:cs typeface="Segoe UI"/>
              </a:rPr>
              <a:t>aluminum</a:t>
            </a:r>
            <a:r>
              <a:rPr sz="800" spc="10">
                <a:solidFill>
                  <a:srgbClr val="505050"/>
                </a:solidFill>
                <a:latin typeface="Segoe UI"/>
                <a:cs typeface="Segoe UI"/>
              </a:rPr>
              <a:t> </a:t>
            </a:r>
            <a:r>
              <a:rPr sz="800" spc="-10">
                <a:solidFill>
                  <a:srgbClr val="505050"/>
                </a:solidFill>
                <a:latin typeface="Segoe UI"/>
                <a:cs typeface="Segoe UI"/>
              </a:rPr>
              <a:t>with</a:t>
            </a:r>
            <a:r>
              <a:rPr sz="800" spc="15">
                <a:solidFill>
                  <a:srgbClr val="505050"/>
                </a:solidFill>
                <a:latin typeface="Segoe UI"/>
                <a:cs typeface="Segoe UI"/>
              </a:rPr>
              <a:t> </a:t>
            </a:r>
            <a:r>
              <a:rPr sz="800" spc="-20">
                <a:solidFill>
                  <a:srgbClr val="505050"/>
                </a:solidFill>
                <a:latin typeface="Segoe UI"/>
                <a:cs typeface="Segoe UI"/>
              </a:rPr>
              <a:t>mineral-</a:t>
            </a:r>
            <a:r>
              <a:rPr sz="800" spc="-25">
                <a:solidFill>
                  <a:srgbClr val="505050"/>
                </a:solidFill>
                <a:latin typeface="Segoe UI"/>
                <a:cs typeface="Segoe UI"/>
              </a:rPr>
              <a:t>composite</a:t>
            </a:r>
            <a:r>
              <a:rPr sz="800" spc="-10">
                <a:solidFill>
                  <a:srgbClr val="505050"/>
                </a:solidFill>
                <a:latin typeface="Segoe UI"/>
                <a:cs typeface="Segoe UI"/>
              </a:rPr>
              <a:t> resin</a:t>
            </a:r>
            <a:endParaRPr sz="800">
              <a:latin typeface="Segoe UI"/>
              <a:cs typeface="Segoe UI"/>
            </a:endParaRPr>
          </a:p>
          <a:p>
            <a:pPr marL="12700">
              <a:lnSpc>
                <a:spcPct val="100000"/>
              </a:lnSpc>
              <a:spcBef>
                <a:spcPts val="140"/>
              </a:spcBef>
            </a:pPr>
            <a:r>
              <a:rPr sz="800" spc="-10">
                <a:solidFill>
                  <a:srgbClr val="505050"/>
                </a:solidFill>
                <a:latin typeface="Segoe UI"/>
                <a:cs typeface="Segoe UI"/>
              </a:rPr>
              <a:t>Color:</a:t>
            </a:r>
            <a:r>
              <a:rPr sz="800" spc="-35">
                <a:solidFill>
                  <a:srgbClr val="505050"/>
                </a:solidFill>
                <a:latin typeface="Segoe UI"/>
                <a:cs typeface="Segoe UI"/>
              </a:rPr>
              <a:t> </a:t>
            </a:r>
            <a:r>
              <a:rPr sz="800" spc="-10">
                <a:solidFill>
                  <a:srgbClr val="505050"/>
                </a:solidFill>
                <a:latin typeface="Segoe UI"/>
                <a:cs typeface="Segoe UI"/>
              </a:rPr>
              <a:t>Platinum</a:t>
            </a:r>
            <a:endParaRPr sz="800">
              <a:latin typeface="Segoe UI"/>
              <a:cs typeface="Segoe UI"/>
            </a:endParaRPr>
          </a:p>
          <a:p>
            <a:pPr marL="12700" marR="76835">
              <a:lnSpc>
                <a:spcPct val="114599"/>
              </a:lnSpc>
            </a:pPr>
            <a:r>
              <a:rPr sz="800" spc="-20">
                <a:solidFill>
                  <a:srgbClr val="505050"/>
                </a:solidFill>
                <a:latin typeface="Segoe UI"/>
                <a:cs typeface="Segoe UI"/>
              </a:rPr>
              <a:t>Physical</a:t>
            </a:r>
            <a:r>
              <a:rPr sz="800" spc="5">
                <a:solidFill>
                  <a:srgbClr val="505050"/>
                </a:solidFill>
                <a:latin typeface="Segoe UI"/>
                <a:cs typeface="Segoe UI"/>
              </a:rPr>
              <a:t> </a:t>
            </a:r>
            <a:r>
              <a:rPr sz="800" spc="-20">
                <a:solidFill>
                  <a:srgbClr val="505050"/>
                </a:solidFill>
                <a:latin typeface="Segoe UI"/>
                <a:cs typeface="Segoe UI"/>
              </a:rPr>
              <a:t>Buttons:</a:t>
            </a:r>
            <a:r>
              <a:rPr sz="800" spc="10">
                <a:solidFill>
                  <a:srgbClr val="505050"/>
                </a:solidFill>
                <a:latin typeface="Segoe UI"/>
                <a:cs typeface="Segoe UI"/>
              </a:rPr>
              <a:t> </a:t>
            </a:r>
            <a:r>
              <a:rPr sz="800" spc="-20">
                <a:solidFill>
                  <a:srgbClr val="505050"/>
                </a:solidFill>
                <a:latin typeface="Segoe UI"/>
                <a:cs typeface="Segoe UI"/>
              </a:rPr>
              <a:t>Power,</a:t>
            </a:r>
            <a:r>
              <a:rPr sz="800" spc="5">
                <a:solidFill>
                  <a:srgbClr val="505050"/>
                </a:solidFill>
                <a:latin typeface="Segoe UI"/>
                <a:cs typeface="Segoe UI"/>
              </a:rPr>
              <a:t> </a:t>
            </a:r>
            <a:r>
              <a:rPr sz="800" spc="-30">
                <a:solidFill>
                  <a:srgbClr val="505050"/>
                </a:solidFill>
                <a:latin typeface="Segoe UI"/>
                <a:cs typeface="Segoe UI"/>
              </a:rPr>
              <a:t>Volume,</a:t>
            </a:r>
            <a:r>
              <a:rPr sz="800" spc="-10">
                <a:solidFill>
                  <a:srgbClr val="505050"/>
                </a:solidFill>
                <a:latin typeface="Segoe UI"/>
                <a:cs typeface="Segoe UI"/>
              </a:rPr>
              <a:t> Source</a:t>
            </a:r>
            <a:endParaRPr sz="800">
              <a:latin typeface="Segoe UI"/>
              <a:cs typeface="Segoe UI"/>
            </a:endParaRPr>
          </a:p>
        </p:txBody>
      </p:sp>
      <p:sp>
        <p:nvSpPr>
          <p:cNvPr id="2" name="TextBox 1">
            <a:extLst>
              <a:ext uri="{FF2B5EF4-FFF2-40B4-BE49-F238E27FC236}">
                <a16:creationId xmlns:a16="http://schemas.microsoft.com/office/drawing/2014/main" id="{CB81F4C7-1445-AA32-35CB-6A857DF44BED}"/>
              </a:ext>
            </a:extLst>
          </p:cNvPr>
          <p:cNvSpPr txBox="1"/>
          <p:nvPr/>
        </p:nvSpPr>
        <p:spPr>
          <a:xfrm>
            <a:off x="2107031" y="3012158"/>
            <a:ext cx="1639926" cy="1446550"/>
          </a:xfrm>
          <a:prstGeom prst="rect">
            <a:avLst/>
          </a:prstGeom>
          <a:noFill/>
        </p:spPr>
        <p:txBody>
          <a:bodyPr wrap="square" rtlCol="0">
            <a:spAutoFit/>
          </a:bodyPr>
          <a:lstStyle/>
          <a:p>
            <a:r>
              <a:rPr lang="en-CA" sz="800">
                <a:solidFill>
                  <a:srgbClr val="505050"/>
                </a:solidFill>
                <a:latin typeface="+mn-lt"/>
              </a:rPr>
              <a:t>Compatible with height-adjustable, mobile stands*</a:t>
            </a:r>
          </a:p>
          <a:p>
            <a:r>
              <a:rPr lang="en-CA" sz="800">
                <a:solidFill>
                  <a:srgbClr val="505050"/>
                </a:solidFill>
                <a:latin typeface="+mn-lt"/>
              </a:rPr>
              <a:t>Includes Teams Accessibility Features – Learn More </a:t>
            </a:r>
            <a:r>
              <a:rPr lang="en-CA" sz="800">
                <a:solidFill>
                  <a:srgbClr val="505050"/>
                </a:solidFill>
                <a:latin typeface="+mn-lt"/>
                <a:hlinkClick r:id="rId6"/>
              </a:rPr>
              <a:t>Accessibility Features | Microsoft Accessibility </a:t>
            </a:r>
            <a:r>
              <a:rPr lang="en-CA" sz="800">
                <a:solidFill>
                  <a:srgbClr val="505050"/>
                </a:solidFill>
                <a:latin typeface="+mn-lt"/>
              </a:rPr>
              <a:t>Discover More Microsoft Accessible Devices &amp; Products – </a:t>
            </a:r>
            <a:r>
              <a:rPr lang="en-CA" sz="800">
                <a:solidFill>
                  <a:srgbClr val="505050"/>
                </a:solidFill>
                <a:latin typeface="+mn-lt"/>
                <a:hlinkClick r:id="rId7"/>
              </a:rPr>
              <a:t>Accessible Devices &amp; Products for PC &amp; Gaming | Assistive Tech Accessories – Microsoft Store</a:t>
            </a:r>
            <a:endParaRPr lang="en-CA" sz="800">
              <a:solidFill>
                <a:srgbClr val="505050"/>
              </a:solidFill>
              <a:latin typeface="+mn-lt"/>
            </a:endParaRPr>
          </a:p>
        </p:txBody>
      </p:sp>
      <p:pic>
        <p:nvPicPr>
          <p:cNvPr id="3" name="Picture 2" descr="Microsoft Surface logo">
            <a:extLst>
              <a:ext uri="{FF2B5EF4-FFF2-40B4-BE49-F238E27FC236}">
                <a16:creationId xmlns:a16="http://schemas.microsoft.com/office/drawing/2014/main" id="{F7B61B7F-BF5B-CCC4-E1D0-11053F35EC5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49395" y="251808"/>
            <a:ext cx="1984478" cy="618538"/>
          </a:xfrm>
          <a:prstGeom prst="rect">
            <a:avLst/>
          </a:prstGeom>
        </p:spPr>
      </p:pic>
    </p:spTree>
    <p:extLst>
      <p:ext uri="{BB962C8B-B14F-4D97-AF65-F5344CB8AC3E}">
        <p14:creationId xmlns:p14="http://schemas.microsoft.com/office/powerpoint/2010/main" val="102750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13000">
              <a:srgbClr val="FEFEFE"/>
            </a:gs>
            <a:gs pos="69000">
              <a:srgbClr val="F2F2F2"/>
            </a:gs>
            <a:gs pos="39000">
              <a:srgbClr val="F2F2F2"/>
            </a:gs>
            <a:gs pos="100000">
              <a:srgbClr val="ECECEC"/>
            </a:gs>
          </a:gsLst>
          <a:lin ang="5400000" scaled="1"/>
        </a:gradFill>
        <a:effectLst/>
      </p:bgPr>
    </p:bg>
    <p:spTree>
      <p:nvGrpSpPr>
        <p:cNvPr id="1" name=""/>
        <p:cNvGrpSpPr/>
        <p:nvPr/>
      </p:nvGrpSpPr>
      <p:grpSpPr>
        <a:xfrm>
          <a:off x="0" y="0"/>
          <a:ext cx="0" cy="0"/>
          <a:chOff x="0" y="0"/>
          <a:chExt cx="0" cy="0"/>
        </a:xfrm>
      </p:grpSpPr>
      <p:sp>
        <p:nvSpPr>
          <p:cNvPr id="46" name="object 4">
            <a:extLst>
              <a:ext uri="{FF2B5EF4-FFF2-40B4-BE49-F238E27FC236}">
                <a16:creationId xmlns:a16="http://schemas.microsoft.com/office/drawing/2014/main" id="{2DE74ED9-82F4-C606-2D74-112AAFE6EEED}"/>
              </a:ext>
            </a:extLst>
          </p:cNvPr>
          <p:cNvSpPr/>
          <p:nvPr/>
        </p:nvSpPr>
        <p:spPr>
          <a:xfrm>
            <a:off x="0" y="6159978"/>
            <a:ext cx="7772400" cy="3898900"/>
          </a:xfrm>
          <a:custGeom>
            <a:avLst/>
            <a:gdLst/>
            <a:ahLst/>
            <a:cxnLst/>
            <a:rect l="l" t="t" r="r" b="b"/>
            <a:pathLst>
              <a:path w="7772400" h="3898900">
                <a:moveTo>
                  <a:pt x="7772400" y="0"/>
                </a:moveTo>
                <a:lnTo>
                  <a:pt x="0" y="1306220"/>
                </a:lnTo>
                <a:lnTo>
                  <a:pt x="0" y="3898417"/>
                </a:lnTo>
                <a:lnTo>
                  <a:pt x="7772400" y="3898417"/>
                </a:lnTo>
                <a:lnTo>
                  <a:pt x="7772400" y="0"/>
                </a:lnTo>
                <a:close/>
              </a:path>
            </a:pathLst>
          </a:custGeom>
          <a:solidFill>
            <a:srgbClr val="E6E6E6">
              <a:alpha val="50000"/>
            </a:srgbClr>
          </a:solidFill>
        </p:spPr>
        <p:txBody>
          <a:bodyPr wrap="square" lIns="0" tIns="0" rIns="0" bIns="0" rtlCol="0"/>
          <a:lstStyle/>
          <a:p>
            <a:endParaRPr>
              <a:solidFill>
                <a:srgbClr val="505050"/>
              </a:solidFill>
            </a:endParaRPr>
          </a:p>
        </p:txBody>
      </p:sp>
      <p:pic>
        <p:nvPicPr>
          <p:cNvPr id="54" name="Picture 53" descr="A computer monitor with a blue and white design&#10;&#10;Description automatically generated">
            <a:extLst>
              <a:ext uri="{FF2B5EF4-FFF2-40B4-BE49-F238E27FC236}">
                <a16:creationId xmlns:a16="http://schemas.microsoft.com/office/drawing/2014/main" id="{57566073-9376-0575-2CB2-91F9FBBC7A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15" y="5685153"/>
            <a:ext cx="3684408" cy="3684408"/>
          </a:xfrm>
          <a:prstGeom prst="rect">
            <a:avLst/>
          </a:prstGeom>
        </p:spPr>
      </p:pic>
      <p:sp>
        <p:nvSpPr>
          <p:cNvPr id="16" name="object 16"/>
          <p:cNvSpPr txBox="1">
            <a:spLocks noGrp="1"/>
          </p:cNvSpPr>
          <p:nvPr>
            <p:ph type="title"/>
          </p:nvPr>
        </p:nvSpPr>
        <p:spPr>
          <a:xfrm>
            <a:off x="433744" y="876345"/>
            <a:ext cx="4622175" cy="382156"/>
          </a:xfrm>
          <a:prstGeom prst="rect">
            <a:avLst/>
          </a:prstGeom>
        </p:spPr>
        <p:txBody>
          <a:bodyPr vert="horz" wrap="square" lIns="0" tIns="12700" rIns="0" bIns="0" rtlCol="0">
            <a:spAutoFit/>
          </a:bodyPr>
          <a:lstStyle/>
          <a:p>
            <a:pPr algn="l" defTabSz="311719" rtl="0">
              <a:lnSpc>
                <a:spcPct val="100000"/>
              </a:lnSpc>
              <a:spcBef>
                <a:spcPts val="100"/>
              </a:spcBef>
            </a:pPr>
            <a:r>
              <a:rPr lang="en-CA" kern="1200">
                <a:latin typeface="Segoe UI Light"/>
                <a:ea typeface="+mn-ea"/>
                <a:cs typeface="Segoe UI Light"/>
              </a:rPr>
              <a:t>Microsoft Surface Hub 3 85"</a:t>
            </a:r>
            <a:endParaRPr kern="1200">
              <a:latin typeface="Segoe UI Light"/>
              <a:ea typeface="+mn-ea"/>
              <a:cs typeface="Segoe UI Light"/>
            </a:endParaRPr>
          </a:p>
        </p:txBody>
      </p:sp>
      <p:sp>
        <p:nvSpPr>
          <p:cNvPr id="66" name="Rectangle 65">
            <a:extLst>
              <a:ext uri="{FF2B5EF4-FFF2-40B4-BE49-F238E27FC236}">
                <a16:creationId xmlns:a16="http://schemas.microsoft.com/office/drawing/2014/main" id="{F2A9A265-AAD9-054C-ED0E-D35AA72ECCB8}"/>
              </a:ext>
            </a:extLst>
          </p:cNvPr>
          <p:cNvSpPr/>
          <p:nvPr/>
        </p:nvSpPr>
        <p:spPr>
          <a:xfrm>
            <a:off x="6555346" y="8809155"/>
            <a:ext cx="759854" cy="7894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bject 19">
            <a:extLst>
              <a:ext uri="{FF2B5EF4-FFF2-40B4-BE49-F238E27FC236}">
                <a16:creationId xmlns:a16="http://schemas.microsoft.com/office/drawing/2014/main" id="{89E8275D-B4CE-EEAB-D3B1-3679E392E75E}"/>
              </a:ext>
            </a:extLst>
          </p:cNvPr>
          <p:cNvSpPr txBox="1"/>
          <p:nvPr/>
        </p:nvSpPr>
        <p:spPr>
          <a:xfrm>
            <a:off x="6591738" y="9058992"/>
            <a:ext cx="687070" cy="289823"/>
          </a:xfrm>
          <a:prstGeom prst="rect">
            <a:avLst/>
          </a:prstGeom>
        </p:spPr>
        <p:txBody>
          <a:bodyPr vert="horz" wrap="square" lIns="0" tIns="12700" rIns="0" bIns="0" rtlCol="0">
            <a:spAutoFit/>
          </a:bodyPr>
          <a:lstStyle/>
          <a:p>
            <a:pPr marR="30480" algn="ctr"/>
            <a:r>
              <a:rPr lang="en-US" sz="900">
                <a:solidFill>
                  <a:srgbClr val="505050"/>
                </a:solidFill>
                <a:latin typeface="+mj-lt"/>
                <a:cs typeface="Segoe UI"/>
              </a:rPr>
              <a:t>PARTNER LOGO</a:t>
            </a:r>
            <a:endParaRPr lang="en-US" sz="900" baseline="30000">
              <a:solidFill>
                <a:srgbClr val="505050"/>
              </a:solidFill>
              <a:latin typeface="+mj-lt"/>
              <a:cs typeface="Segoe UI"/>
            </a:endParaRPr>
          </a:p>
        </p:txBody>
      </p:sp>
      <p:sp>
        <p:nvSpPr>
          <p:cNvPr id="13" name="object 19">
            <a:extLst>
              <a:ext uri="{FF2B5EF4-FFF2-40B4-BE49-F238E27FC236}">
                <a16:creationId xmlns:a16="http://schemas.microsoft.com/office/drawing/2014/main" id="{5613C94A-8F2C-DBFD-44BE-0B06ED94E16F}"/>
              </a:ext>
            </a:extLst>
          </p:cNvPr>
          <p:cNvSpPr txBox="1"/>
          <p:nvPr/>
        </p:nvSpPr>
        <p:spPr>
          <a:xfrm>
            <a:off x="460020" y="8966775"/>
            <a:ext cx="5889265" cy="659155"/>
          </a:xfrm>
          <a:prstGeom prst="rect">
            <a:avLst/>
          </a:prstGeom>
        </p:spPr>
        <p:txBody>
          <a:bodyPr vert="horz" wrap="square" lIns="0" tIns="12700" rIns="0" bIns="0" rtlCol="0" anchor="b">
            <a:spAutoFit/>
          </a:bodyPr>
          <a:lstStyle/>
          <a:p>
            <a:pPr marR="30480"/>
            <a:r>
              <a:rPr lang="en-US" sz="600">
                <a:solidFill>
                  <a:srgbClr val="505050"/>
                </a:solidFill>
                <a:latin typeface="+mj-lt"/>
                <a:cs typeface="Segoe UI"/>
              </a:rPr>
              <a:t>Disclaimers</a:t>
            </a:r>
          </a:p>
          <a:p>
            <a:pPr marR="30480"/>
            <a:endParaRPr lang="en-US" sz="600" b="1">
              <a:solidFill>
                <a:srgbClr val="505050"/>
              </a:solidFill>
              <a:latin typeface="Segoe UI"/>
              <a:cs typeface="Segoe UI"/>
            </a:endParaRPr>
          </a:p>
          <a:p>
            <a:pPr marR="30480"/>
            <a:r>
              <a:rPr lang="en-US" sz="600" baseline="30000">
                <a:solidFill>
                  <a:srgbClr val="505050"/>
                </a:solidFill>
                <a:latin typeface="+mn-lt"/>
                <a:cs typeface="Segoe UI"/>
              </a:rPr>
              <a:t>1</a:t>
            </a:r>
            <a:r>
              <a:rPr lang="en-US" sz="600">
                <a:solidFill>
                  <a:srgbClr val="505050"/>
                </a:solidFill>
                <a:latin typeface="+mn-lt"/>
                <a:cs typeface="Segoe UI"/>
              </a:rPr>
              <a:t>System software uses significant storage space. Available storage is subject to change based on system software updates and apps usage. 1 GB = 1 billion bytes. 1 TB = 1,000 GB. </a:t>
            </a:r>
            <a:r>
              <a:rPr lang="en-US" sz="600">
                <a:solidFill>
                  <a:srgbClr val="505050"/>
                </a:solidFill>
                <a:latin typeface="+mn-lt"/>
                <a:cs typeface="Segoe UI"/>
                <a:hlinkClick r:id="rId4"/>
              </a:rPr>
              <a:t>See Surface.com/Storage </a:t>
            </a:r>
            <a:r>
              <a:rPr lang="en-US" sz="600">
                <a:solidFill>
                  <a:srgbClr val="505050"/>
                </a:solidFill>
                <a:latin typeface="+mn-lt"/>
                <a:cs typeface="Segoe UI"/>
              </a:rPr>
              <a:t>for more details.</a:t>
            </a:r>
          </a:p>
          <a:p>
            <a:pPr marR="30480"/>
            <a:r>
              <a:rPr lang="en-US" sz="600" baseline="30000">
                <a:solidFill>
                  <a:srgbClr val="505050"/>
                </a:solidFill>
                <a:latin typeface="+mn-lt"/>
                <a:cs typeface="Segoe UI"/>
              </a:rPr>
              <a:t>2</a:t>
            </a:r>
            <a:r>
              <a:rPr lang="en-US" sz="600">
                <a:solidFill>
                  <a:srgbClr val="505050"/>
                </a:solidFill>
                <a:latin typeface="+mn-lt"/>
                <a:cs typeface="Segoe UI"/>
              </a:rPr>
              <a:t>Size and weight vary by configuration </a:t>
            </a:r>
            <a:r>
              <a:rPr lang="en-US" sz="600">
                <a:solidFill>
                  <a:srgbClr val="505050"/>
                </a:solidFill>
                <a:latin typeface="Segoe UI"/>
                <a:cs typeface="Segoe UI"/>
              </a:rPr>
              <a:t>and manufacturing process.</a:t>
            </a:r>
          </a:p>
          <a:p>
            <a:pPr marR="30480"/>
            <a:r>
              <a:rPr lang="en-US" sz="600" baseline="30000">
                <a:solidFill>
                  <a:srgbClr val="505050"/>
                </a:solidFill>
                <a:latin typeface="Segoe UI"/>
                <a:cs typeface="Segoe UI"/>
              </a:rPr>
              <a:t>5</a:t>
            </a:r>
            <a:r>
              <a:rPr lang="en-US" sz="600">
                <a:solidFill>
                  <a:srgbClr val="505050"/>
                </a:solidFill>
                <a:latin typeface="Segoe UI"/>
                <a:cs typeface="Segoe UI"/>
              </a:rPr>
              <a:t>Formerly known as the Surface Hub 2 Smart Camera.</a:t>
            </a:r>
          </a:p>
          <a:p>
            <a:pPr marR="30480"/>
            <a:r>
              <a:rPr lang="en-US" sz="600" baseline="30000">
                <a:solidFill>
                  <a:srgbClr val="505050"/>
                </a:solidFill>
                <a:latin typeface="Segoe UI"/>
                <a:cs typeface="Segoe UI"/>
              </a:rPr>
              <a:t>6</a:t>
            </a:r>
            <a:r>
              <a:rPr lang="en-US" sz="600">
                <a:solidFill>
                  <a:srgbClr val="505050"/>
                </a:solidFill>
                <a:latin typeface="Segoe UI"/>
                <a:cs typeface="Segoe UI"/>
              </a:rPr>
              <a:t>Formerly known as the Surface Hub 2 Pen.</a:t>
            </a:r>
          </a:p>
        </p:txBody>
      </p:sp>
      <p:sp>
        <p:nvSpPr>
          <p:cNvPr id="4" name="object 2">
            <a:extLst>
              <a:ext uri="{FF2B5EF4-FFF2-40B4-BE49-F238E27FC236}">
                <a16:creationId xmlns:a16="http://schemas.microsoft.com/office/drawing/2014/main" id="{3A76DDA7-21A6-5422-B541-3F9CD58D838F}"/>
              </a:ext>
            </a:extLst>
          </p:cNvPr>
          <p:cNvSpPr txBox="1"/>
          <p:nvPr/>
        </p:nvSpPr>
        <p:spPr>
          <a:xfrm>
            <a:off x="5111394" y="1470441"/>
            <a:ext cx="34734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AUDIO</a:t>
            </a:r>
            <a:endParaRPr sz="800">
              <a:latin typeface="+mj-lt"/>
              <a:cs typeface="SegoeUI-Semibold"/>
            </a:endParaRPr>
          </a:p>
        </p:txBody>
      </p:sp>
      <p:sp>
        <p:nvSpPr>
          <p:cNvPr id="5" name="object 3">
            <a:extLst>
              <a:ext uri="{FF2B5EF4-FFF2-40B4-BE49-F238E27FC236}">
                <a16:creationId xmlns:a16="http://schemas.microsoft.com/office/drawing/2014/main" id="{7297F1C3-0643-C6B2-8F9D-FCD2D6812897}"/>
              </a:ext>
            </a:extLst>
          </p:cNvPr>
          <p:cNvSpPr txBox="1"/>
          <p:nvPr/>
        </p:nvSpPr>
        <p:spPr>
          <a:xfrm>
            <a:off x="5706859" y="1452661"/>
            <a:ext cx="1524000" cy="863600"/>
          </a:xfrm>
          <a:prstGeom prst="rect">
            <a:avLst/>
          </a:prstGeom>
        </p:spPr>
        <p:txBody>
          <a:bodyPr vert="horz" wrap="square" lIns="0" tIns="12700" rIns="0" bIns="0" rtlCol="0">
            <a:spAutoFit/>
          </a:bodyPr>
          <a:lstStyle/>
          <a:p>
            <a:pPr marL="12700" marR="5080">
              <a:lnSpc>
                <a:spcPct val="114599"/>
              </a:lnSpc>
              <a:spcBef>
                <a:spcPts val="100"/>
              </a:spcBef>
            </a:pPr>
            <a:r>
              <a:rPr sz="800" spc="-30">
                <a:solidFill>
                  <a:srgbClr val="515151"/>
                </a:solidFill>
                <a:latin typeface="Segoe UI"/>
                <a:cs typeface="Segoe UI"/>
              </a:rPr>
              <a:t>100Hz-</a:t>
            </a:r>
            <a:r>
              <a:rPr sz="800" spc="-20">
                <a:solidFill>
                  <a:srgbClr val="515151"/>
                </a:solidFill>
                <a:latin typeface="Segoe UI"/>
                <a:cs typeface="Segoe UI"/>
              </a:rPr>
              <a:t>12KHz</a:t>
            </a:r>
            <a:r>
              <a:rPr sz="800" spc="-10">
                <a:solidFill>
                  <a:srgbClr val="515151"/>
                </a:solidFill>
                <a:latin typeface="Segoe UI"/>
                <a:cs typeface="Segoe UI"/>
              </a:rPr>
              <a:t> range </a:t>
            </a:r>
            <a:r>
              <a:rPr sz="800" spc="-25">
                <a:solidFill>
                  <a:srgbClr val="515151"/>
                </a:solidFill>
                <a:latin typeface="Segoe UI"/>
                <a:cs typeface="Segoe UI"/>
              </a:rPr>
              <a:t>3-</a:t>
            </a:r>
            <a:r>
              <a:rPr sz="800" spc="-10">
                <a:solidFill>
                  <a:srgbClr val="515151"/>
                </a:solidFill>
                <a:latin typeface="Segoe UI"/>
                <a:cs typeface="Segoe UI"/>
              </a:rPr>
              <a:t>way stereo </a:t>
            </a:r>
            <a:r>
              <a:rPr sz="800" spc="-20">
                <a:solidFill>
                  <a:srgbClr val="515151"/>
                </a:solidFill>
                <a:latin typeface="Segoe UI"/>
                <a:cs typeface="Segoe UI"/>
              </a:rPr>
              <a:t>speakers,</a:t>
            </a:r>
            <a:r>
              <a:rPr sz="800" spc="20">
                <a:solidFill>
                  <a:srgbClr val="515151"/>
                </a:solidFill>
                <a:latin typeface="Segoe UI"/>
                <a:cs typeface="Segoe UI"/>
              </a:rPr>
              <a:t> </a:t>
            </a:r>
            <a:r>
              <a:rPr sz="800" spc="-20">
                <a:solidFill>
                  <a:srgbClr val="515151"/>
                </a:solidFill>
                <a:latin typeface="Segoe UI"/>
                <a:cs typeface="Segoe UI"/>
              </a:rPr>
              <a:t>including</a:t>
            </a:r>
            <a:r>
              <a:rPr sz="800" spc="25">
                <a:solidFill>
                  <a:srgbClr val="515151"/>
                </a:solidFill>
                <a:latin typeface="Segoe UI"/>
                <a:cs typeface="Segoe UI"/>
              </a:rPr>
              <a:t> </a:t>
            </a:r>
            <a:r>
              <a:rPr sz="800">
                <a:solidFill>
                  <a:srgbClr val="515151"/>
                </a:solidFill>
                <a:latin typeface="Segoe UI"/>
                <a:cs typeface="Segoe UI"/>
              </a:rPr>
              <a:t>(4)</a:t>
            </a:r>
            <a:r>
              <a:rPr sz="800" spc="25">
                <a:solidFill>
                  <a:srgbClr val="515151"/>
                </a:solidFill>
                <a:latin typeface="Segoe UI"/>
                <a:cs typeface="Segoe UI"/>
              </a:rPr>
              <a:t> </a:t>
            </a:r>
            <a:r>
              <a:rPr sz="800" spc="-20">
                <a:solidFill>
                  <a:srgbClr val="515151"/>
                </a:solidFill>
                <a:latin typeface="Segoe UI"/>
                <a:cs typeface="Segoe UI"/>
              </a:rPr>
              <a:t>front-facing</a:t>
            </a:r>
            <a:r>
              <a:rPr sz="800" spc="500">
                <a:solidFill>
                  <a:srgbClr val="515151"/>
                </a:solidFill>
                <a:latin typeface="Segoe UI"/>
                <a:cs typeface="Segoe UI"/>
              </a:rPr>
              <a:t> </a:t>
            </a:r>
            <a:r>
              <a:rPr sz="800" spc="-25">
                <a:solidFill>
                  <a:srgbClr val="515151"/>
                </a:solidFill>
                <a:latin typeface="Segoe UI"/>
                <a:cs typeface="Segoe UI"/>
              </a:rPr>
              <a:t>mid-</a:t>
            </a:r>
            <a:r>
              <a:rPr sz="800" spc="-10">
                <a:solidFill>
                  <a:srgbClr val="515151"/>
                </a:solidFill>
                <a:latin typeface="Segoe UI"/>
                <a:cs typeface="Segoe UI"/>
              </a:rPr>
              <a:t>range,</a:t>
            </a:r>
            <a:r>
              <a:rPr sz="800" spc="-20">
                <a:solidFill>
                  <a:srgbClr val="515151"/>
                </a:solidFill>
                <a:latin typeface="Segoe UI"/>
                <a:cs typeface="Segoe UI"/>
              </a:rPr>
              <a:t> </a:t>
            </a:r>
            <a:r>
              <a:rPr sz="800">
                <a:solidFill>
                  <a:srgbClr val="515151"/>
                </a:solidFill>
                <a:latin typeface="Segoe UI"/>
                <a:cs typeface="Segoe UI"/>
              </a:rPr>
              <a:t>(2)</a:t>
            </a:r>
            <a:r>
              <a:rPr sz="800" spc="-15">
                <a:solidFill>
                  <a:srgbClr val="515151"/>
                </a:solidFill>
                <a:latin typeface="Segoe UI"/>
                <a:cs typeface="Segoe UI"/>
              </a:rPr>
              <a:t> </a:t>
            </a:r>
            <a:r>
              <a:rPr sz="800" spc="-20">
                <a:solidFill>
                  <a:srgbClr val="515151"/>
                </a:solidFill>
                <a:latin typeface="Segoe UI"/>
                <a:cs typeface="Segoe UI"/>
              </a:rPr>
              <a:t>front-</a:t>
            </a:r>
            <a:r>
              <a:rPr sz="800" spc="-10">
                <a:solidFill>
                  <a:srgbClr val="515151"/>
                </a:solidFill>
                <a:latin typeface="Segoe UI"/>
                <a:cs typeface="Segoe UI"/>
              </a:rPr>
              <a:t>facing</a:t>
            </a:r>
            <a:r>
              <a:rPr sz="800" spc="-15">
                <a:solidFill>
                  <a:srgbClr val="515151"/>
                </a:solidFill>
                <a:latin typeface="Segoe UI"/>
                <a:cs typeface="Segoe UI"/>
              </a:rPr>
              <a:t> </a:t>
            </a:r>
            <a:r>
              <a:rPr sz="800" spc="-25">
                <a:solidFill>
                  <a:srgbClr val="515151"/>
                </a:solidFill>
                <a:latin typeface="Segoe UI"/>
                <a:cs typeface="Segoe UI"/>
              </a:rPr>
              <a:t>tweeter</a:t>
            </a:r>
            <a:r>
              <a:rPr sz="800" spc="-10">
                <a:solidFill>
                  <a:srgbClr val="515151"/>
                </a:solidFill>
                <a:latin typeface="Segoe UI"/>
                <a:cs typeface="Segoe UI"/>
              </a:rPr>
              <a:t> and</a:t>
            </a:r>
            <a:r>
              <a:rPr sz="800" spc="-30">
                <a:solidFill>
                  <a:srgbClr val="515151"/>
                </a:solidFill>
                <a:latin typeface="Segoe UI"/>
                <a:cs typeface="Segoe UI"/>
              </a:rPr>
              <a:t> </a:t>
            </a:r>
            <a:r>
              <a:rPr sz="800">
                <a:solidFill>
                  <a:srgbClr val="515151"/>
                </a:solidFill>
                <a:latin typeface="Segoe UI"/>
                <a:cs typeface="Segoe UI"/>
              </a:rPr>
              <a:t>(1)</a:t>
            </a:r>
            <a:r>
              <a:rPr sz="800" spc="-30">
                <a:solidFill>
                  <a:srgbClr val="515151"/>
                </a:solidFill>
                <a:latin typeface="Segoe UI"/>
                <a:cs typeface="Segoe UI"/>
              </a:rPr>
              <a:t> </a:t>
            </a:r>
            <a:r>
              <a:rPr sz="800" spc="-10">
                <a:solidFill>
                  <a:srgbClr val="515151"/>
                </a:solidFill>
                <a:latin typeface="Segoe UI"/>
                <a:cs typeface="Segoe UI"/>
              </a:rPr>
              <a:t>rear</a:t>
            </a:r>
            <a:r>
              <a:rPr sz="800" spc="-25">
                <a:solidFill>
                  <a:srgbClr val="515151"/>
                </a:solidFill>
                <a:latin typeface="Segoe UI"/>
                <a:cs typeface="Segoe UI"/>
              </a:rPr>
              <a:t> </a:t>
            </a:r>
            <a:r>
              <a:rPr sz="800" spc="-20">
                <a:solidFill>
                  <a:srgbClr val="515151"/>
                </a:solidFill>
                <a:latin typeface="Segoe UI"/>
                <a:cs typeface="Segoe UI"/>
              </a:rPr>
              <a:t>bass</a:t>
            </a:r>
            <a:r>
              <a:rPr sz="800" spc="-30">
                <a:solidFill>
                  <a:srgbClr val="515151"/>
                </a:solidFill>
                <a:latin typeface="Segoe UI"/>
                <a:cs typeface="Segoe UI"/>
              </a:rPr>
              <a:t> </a:t>
            </a:r>
            <a:r>
              <a:rPr sz="800" spc="-10">
                <a:solidFill>
                  <a:srgbClr val="515151"/>
                </a:solidFill>
                <a:latin typeface="Segoe UI"/>
                <a:cs typeface="Segoe UI"/>
              </a:rPr>
              <a:t>drivers</a:t>
            </a:r>
            <a:endParaRPr sz="800">
              <a:latin typeface="Segoe UI"/>
              <a:cs typeface="Segoe UI"/>
            </a:endParaRPr>
          </a:p>
          <a:p>
            <a:pPr marL="12700" marR="336550">
              <a:lnSpc>
                <a:spcPct val="114599"/>
              </a:lnSpc>
            </a:pPr>
            <a:r>
              <a:rPr sz="800" spc="-10">
                <a:solidFill>
                  <a:srgbClr val="515151"/>
                </a:solidFill>
                <a:latin typeface="Segoe UI"/>
                <a:cs typeface="Segoe UI"/>
              </a:rPr>
              <a:t>Full</a:t>
            </a:r>
            <a:r>
              <a:rPr sz="800" spc="-15">
                <a:solidFill>
                  <a:srgbClr val="515151"/>
                </a:solidFill>
                <a:latin typeface="Segoe UI"/>
                <a:cs typeface="Segoe UI"/>
              </a:rPr>
              <a:t> </a:t>
            </a:r>
            <a:r>
              <a:rPr sz="800" spc="-10">
                <a:solidFill>
                  <a:srgbClr val="515151"/>
                </a:solidFill>
                <a:latin typeface="Segoe UI"/>
                <a:cs typeface="Segoe UI"/>
              </a:rPr>
              <a:t>band</a:t>
            </a:r>
            <a:r>
              <a:rPr sz="800" spc="-15">
                <a:solidFill>
                  <a:srgbClr val="515151"/>
                </a:solidFill>
                <a:latin typeface="Segoe UI"/>
                <a:cs typeface="Segoe UI"/>
              </a:rPr>
              <a:t> </a:t>
            </a:r>
            <a:r>
              <a:rPr sz="800" spc="-25">
                <a:solidFill>
                  <a:srgbClr val="515151"/>
                </a:solidFill>
                <a:latin typeface="Segoe UI"/>
                <a:cs typeface="Segoe UI"/>
              </a:rPr>
              <a:t>8-</a:t>
            </a:r>
            <a:r>
              <a:rPr sz="800" spc="-20">
                <a:solidFill>
                  <a:srgbClr val="515151"/>
                </a:solidFill>
                <a:latin typeface="Segoe UI"/>
                <a:cs typeface="Segoe UI"/>
              </a:rPr>
              <a:t>element</a:t>
            </a:r>
            <a:r>
              <a:rPr sz="800" spc="-15">
                <a:solidFill>
                  <a:srgbClr val="515151"/>
                </a:solidFill>
                <a:latin typeface="Segoe UI"/>
                <a:cs typeface="Segoe UI"/>
              </a:rPr>
              <a:t> </a:t>
            </a:r>
            <a:r>
              <a:rPr sz="800" spc="-35">
                <a:solidFill>
                  <a:srgbClr val="515151"/>
                </a:solidFill>
                <a:latin typeface="Segoe UI"/>
                <a:cs typeface="Segoe UI"/>
              </a:rPr>
              <a:t>MEMS</a:t>
            </a:r>
            <a:r>
              <a:rPr sz="800" spc="500">
                <a:solidFill>
                  <a:srgbClr val="515151"/>
                </a:solidFill>
                <a:latin typeface="Segoe UI"/>
                <a:cs typeface="Segoe UI"/>
              </a:rPr>
              <a:t> </a:t>
            </a:r>
            <a:r>
              <a:rPr sz="800" spc="-20">
                <a:solidFill>
                  <a:srgbClr val="515151"/>
                </a:solidFill>
                <a:latin typeface="Segoe UI"/>
                <a:cs typeface="Segoe UI"/>
              </a:rPr>
              <a:t>microphone</a:t>
            </a:r>
            <a:r>
              <a:rPr sz="800" spc="15">
                <a:solidFill>
                  <a:srgbClr val="515151"/>
                </a:solidFill>
                <a:latin typeface="Segoe UI"/>
                <a:cs typeface="Segoe UI"/>
              </a:rPr>
              <a:t> </a:t>
            </a:r>
            <a:r>
              <a:rPr sz="800" spc="-10">
                <a:solidFill>
                  <a:srgbClr val="515151"/>
                </a:solidFill>
                <a:latin typeface="Segoe UI"/>
                <a:cs typeface="Segoe UI"/>
              </a:rPr>
              <a:t>array</a:t>
            </a:r>
            <a:endParaRPr sz="800">
              <a:latin typeface="Segoe UI"/>
              <a:cs typeface="Segoe UI"/>
            </a:endParaRPr>
          </a:p>
        </p:txBody>
      </p:sp>
      <p:sp>
        <p:nvSpPr>
          <p:cNvPr id="6" name="object 4">
            <a:extLst>
              <a:ext uri="{FF2B5EF4-FFF2-40B4-BE49-F238E27FC236}">
                <a16:creationId xmlns:a16="http://schemas.microsoft.com/office/drawing/2014/main" id="{26AB1B54-5677-2BD1-9207-D0B34DB199FE}"/>
              </a:ext>
            </a:extLst>
          </p:cNvPr>
          <p:cNvSpPr txBox="1"/>
          <p:nvPr/>
        </p:nvSpPr>
        <p:spPr>
          <a:xfrm>
            <a:off x="5119977" y="2488473"/>
            <a:ext cx="339090"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PORTS</a:t>
            </a:r>
            <a:endParaRPr sz="800">
              <a:latin typeface="+mj-lt"/>
              <a:cs typeface="SegoeUI-Semibold"/>
            </a:endParaRPr>
          </a:p>
        </p:txBody>
      </p:sp>
      <p:sp>
        <p:nvSpPr>
          <p:cNvPr id="7" name="object 5">
            <a:extLst>
              <a:ext uri="{FF2B5EF4-FFF2-40B4-BE49-F238E27FC236}">
                <a16:creationId xmlns:a16="http://schemas.microsoft.com/office/drawing/2014/main" id="{D95BE8C8-E362-17BE-1EF8-C5E4E707201D}"/>
              </a:ext>
            </a:extLst>
          </p:cNvPr>
          <p:cNvSpPr txBox="1"/>
          <p:nvPr/>
        </p:nvSpPr>
        <p:spPr>
          <a:xfrm>
            <a:off x="5706873" y="2470660"/>
            <a:ext cx="1467485" cy="1003300"/>
          </a:xfrm>
          <a:prstGeom prst="rect">
            <a:avLst/>
          </a:prstGeom>
        </p:spPr>
        <p:txBody>
          <a:bodyPr vert="horz" wrap="square" lIns="0" tIns="30480" rIns="0" bIns="0" rtlCol="0">
            <a:spAutoFit/>
          </a:bodyPr>
          <a:lstStyle/>
          <a:p>
            <a:pPr marL="12700">
              <a:lnSpc>
                <a:spcPct val="100000"/>
              </a:lnSpc>
              <a:spcBef>
                <a:spcPts val="240"/>
              </a:spcBef>
            </a:pPr>
            <a:r>
              <a:rPr sz="800">
                <a:solidFill>
                  <a:srgbClr val="515151"/>
                </a:solidFill>
                <a:latin typeface="Segoe UI"/>
                <a:cs typeface="Segoe UI"/>
              </a:rPr>
              <a:t>(3)</a:t>
            </a:r>
            <a:r>
              <a:rPr sz="800" spc="-25">
                <a:solidFill>
                  <a:srgbClr val="515151"/>
                </a:solidFill>
                <a:latin typeface="Segoe UI"/>
                <a:cs typeface="Segoe UI"/>
              </a:rPr>
              <a:t> </a:t>
            </a:r>
            <a:r>
              <a:rPr sz="800" spc="-30">
                <a:solidFill>
                  <a:srgbClr val="515151"/>
                </a:solidFill>
                <a:latin typeface="Segoe UI"/>
                <a:cs typeface="Segoe UI"/>
              </a:rPr>
              <a:t>USB-</a:t>
            </a:r>
            <a:r>
              <a:rPr sz="800">
                <a:solidFill>
                  <a:srgbClr val="515151"/>
                </a:solidFill>
                <a:latin typeface="Segoe UI"/>
                <a:cs typeface="Segoe UI"/>
              </a:rPr>
              <a:t>C</a:t>
            </a:r>
            <a:r>
              <a:rPr sz="800" spc="-25">
                <a:solidFill>
                  <a:srgbClr val="515151"/>
                </a:solidFill>
                <a:latin typeface="Segoe UI"/>
                <a:cs typeface="Segoe UI"/>
              </a:rPr>
              <a:t> </a:t>
            </a:r>
            <a:r>
              <a:rPr sz="800" spc="-10">
                <a:solidFill>
                  <a:srgbClr val="515151"/>
                </a:solidFill>
                <a:latin typeface="Segoe UI"/>
                <a:cs typeface="Segoe UI"/>
              </a:rPr>
              <a:t>(on</a:t>
            </a:r>
            <a:r>
              <a:rPr sz="800" spc="-25">
                <a:solidFill>
                  <a:srgbClr val="515151"/>
                </a:solidFill>
                <a:latin typeface="Segoe UI"/>
                <a:cs typeface="Segoe UI"/>
              </a:rPr>
              <a:t> </a:t>
            </a:r>
            <a:r>
              <a:rPr sz="800" spc="-10">
                <a:solidFill>
                  <a:srgbClr val="515151"/>
                </a:solidFill>
                <a:latin typeface="Segoe UI"/>
                <a:cs typeface="Segoe UI"/>
              </a:rPr>
              <a:t>display)</a:t>
            </a:r>
            <a:endParaRPr sz="800">
              <a:latin typeface="Segoe UI"/>
              <a:cs typeface="Segoe UI"/>
            </a:endParaRPr>
          </a:p>
          <a:p>
            <a:pPr marL="12700" marR="431165">
              <a:lnSpc>
                <a:spcPct val="114599"/>
              </a:lnSpc>
            </a:pPr>
            <a:r>
              <a:rPr sz="800">
                <a:solidFill>
                  <a:srgbClr val="515151"/>
                </a:solidFill>
                <a:latin typeface="Segoe UI"/>
                <a:cs typeface="Segoe UI"/>
              </a:rPr>
              <a:t>(1)</a:t>
            </a:r>
            <a:r>
              <a:rPr sz="800" spc="-30">
                <a:solidFill>
                  <a:srgbClr val="515151"/>
                </a:solidFill>
                <a:latin typeface="Segoe UI"/>
                <a:cs typeface="Segoe UI"/>
              </a:rPr>
              <a:t> </a:t>
            </a:r>
            <a:r>
              <a:rPr sz="800" spc="-25">
                <a:solidFill>
                  <a:srgbClr val="515151"/>
                </a:solidFill>
                <a:latin typeface="Segoe UI"/>
                <a:cs typeface="Segoe UI"/>
              </a:rPr>
              <a:t>USB-</a:t>
            </a:r>
            <a:r>
              <a:rPr sz="800" spc="-10">
                <a:solidFill>
                  <a:srgbClr val="515151"/>
                </a:solidFill>
                <a:latin typeface="Segoe UI"/>
                <a:cs typeface="Segoe UI"/>
              </a:rPr>
              <a:t>A™</a:t>
            </a:r>
            <a:r>
              <a:rPr sz="800" spc="-25">
                <a:solidFill>
                  <a:srgbClr val="515151"/>
                </a:solidFill>
                <a:latin typeface="Segoe UI"/>
                <a:cs typeface="Segoe UI"/>
              </a:rPr>
              <a:t> </a:t>
            </a:r>
            <a:r>
              <a:rPr sz="800" spc="-10">
                <a:solidFill>
                  <a:srgbClr val="515151"/>
                </a:solidFill>
                <a:latin typeface="Segoe UI"/>
                <a:cs typeface="Segoe UI"/>
              </a:rPr>
              <a:t>(on</a:t>
            </a:r>
            <a:r>
              <a:rPr sz="800" spc="-25">
                <a:solidFill>
                  <a:srgbClr val="515151"/>
                </a:solidFill>
                <a:latin typeface="Segoe UI"/>
                <a:cs typeface="Segoe UI"/>
              </a:rPr>
              <a:t> display)</a:t>
            </a:r>
            <a:r>
              <a:rPr sz="800" spc="-10">
                <a:solidFill>
                  <a:srgbClr val="515151"/>
                </a:solidFill>
                <a:latin typeface="Segoe UI"/>
                <a:cs typeface="Segoe UI"/>
              </a:rPr>
              <a:t> RJ45</a:t>
            </a:r>
            <a:r>
              <a:rPr sz="800" spc="-30">
                <a:solidFill>
                  <a:srgbClr val="515151"/>
                </a:solidFill>
                <a:latin typeface="Segoe UI"/>
                <a:cs typeface="Segoe UI"/>
              </a:rPr>
              <a:t> </a:t>
            </a:r>
            <a:r>
              <a:rPr sz="800" spc="-10">
                <a:solidFill>
                  <a:srgbClr val="515151"/>
                </a:solidFill>
                <a:latin typeface="Segoe UI"/>
                <a:cs typeface="Segoe UI"/>
              </a:rPr>
              <a:t>Gigabit</a:t>
            </a:r>
            <a:r>
              <a:rPr sz="800" spc="-30">
                <a:solidFill>
                  <a:srgbClr val="515151"/>
                </a:solidFill>
                <a:latin typeface="Segoe UI"/>
                <a:cs typeface="Segoe UI"/>
              </a:rPr>
              <a:t> </a:t>
            </a:r>
            <a:r>
              <a:rPr sz="800" spc="-10">
                <a:solidFill>
                  <a:srgbClr val="515151"/>
                </a:solidFill>
                <a:latin typeface="Segoe UI"/>
                <a:cs typeface="Segoe UI"/>
              </a:rPr>
              <a:t>Ethernet</a:t>
            </a:r>
            <a:endParaRPr sz="800">
              <a:latin typeface="Segoe UI"/>
              <a:cs typeface="Segoe UI"/>
            </a:endParaRPr>
          </a:p>
          <a:p>
            <a:pPr marL="12700" marR="5080">
              <a:lnSpc>
                <a:spcPct val="114599"/>
              </a:lnSpc>
            </a:pPr>
            <a:r>
              <a:rPr sz="800" spc="-25">
                <a:solidFill>
                  <a:srgbClr val="515151"/>
                </a:solidFill>
                <a:latin typeface="Segoe UI"/>
                <a:cs typeface="Segoe UI"/>
              </a:rPr>
              <a:t>Mini-</a:t>
            </a:r>
            <a:r>
              <a:rPr sz="800" spc="-20">
                <a:solidFill>
                  <a:srgbClr val="515151"/>
                </a:solidFill>
                <a:latin typeface="Segoe UI"/>
                <a:cs typeface="Segoe UI"/>
              </a:rPr>
              <a:t>DisplayPort™</a:t>
            </a:r>
            <a:r>
              <a:rPr sz="800" spc="10">
                <a:solidFill>
                  <a:srgbClr val="515151"/>
                </a:solidFill>
                <a:latin typeface="Segoe UI"/>
                <a:cs typeface="Segoe UI"/>
              </a:rPr>
              <a:t> </a:t>
            </a:r>
            <a:r>
              <a:rPr sz="800" spc="-10">
                <a:solidFill>
                  <a:srgbClr val="515151"/>
                </a:solidFill>
                <a:latin typeface="Segoe UI"/>
                <a:cs typeface="Segoe UI"/>
              </a:rPr>
              <a:t>Video</a:t>
            </a:r>
            <a:r>
              <a:rPr sz="800" spc="10">
                <a:solidFill>
                  <a:srgbClr val="515151"/>
                </a:solidFill>
                <a:latin typeface="Segoe UI"/>
                <a:cs typeface="Segoe UI"/>
              </a:rPr>
              <a:t> </a:t>
            </a:r>
            <a:r>
              <a:rPr sz="800" spc="-30">
                <a:solidFill>
                  <a:srgbClr val="515151"/>
                </a:solidFill>
                <a:latin typeface="Segoe UI"/>
                <a:cs typeface="Segoe UI"/>
              </a:rPr>
              <a:t>Output*</a:t>
            </a:r>
            <a:r>
              <a:rPr sz="800" spc="500">
                <a:solidFill>
                  <a:srgbClr val="515151"/>
                </a:solidFill>
                <a:latin typeface="Segoe UI"/>
                <a:cs typeface="Segoe UI"/>
              </a:rPr>
              <a:t> </a:t>
            </a:r>
            <a:r>
              <a:rPr sz="800" spc="-20">
                <a:solidFill>
                  <a:srgbClr val="515151"/>
                </a:solidFill>
                <a:latin typeface="Segoe UI"/>
                <a:cs typeface="Segoe UI"/>
              </a:rPr>
              <a:t>HDMI</a:t>
            </a:r>
            <a:r>
              <a:rPr sz="800" spc="-35">
                <a:solidFill>
                  <a:srgbClr val="515151"/>
                </a:solidFill>
                <a:latin typeface="Segoe UI"/>
                <a:cs typeface="Segoe UI"/>
              </a:rPr>
              <a:t> </a:t>
            </a:r>
            <a:r>
              <a:rPr sz="800" spc="-10">
                <a:solidFill>
                  <a:srgbClr val="515151"/>
                </a:solidFill>
                <a:latin typeface="Segoe UI"/>
                <a:cs typeface="Segoe UI"/>
              </a:rPr>
              <a:t>Video</a:t>
            </a:r>
            <a:r>
              <a:rPr sz="800" spc="-35">
                <a:solidFill>
                  <a:srgbClr val="515151"/>
                </a:solidFill>
                <a:latin typeface="Segoe UI"/>
                <a:cs typeface="Segoe UI"/>
              </a:rPr>
              <a:t> </a:t>
            </a:r>
            <a:r>
              <a:rPr sz="800" spc="-10">
                <a:solidFill>
                  <a:srgbClr val="515151"/>
                </a:solidFill>
                <a:latin typeface="Segoe UI"/>
                <a:cs typeface="Segoe UI"/>
              </a:rPr>
              <a:t>Input**</a:t>
            </a:r>
            <a:endParaRPr sz="800">
              <a:latin typeface="Segoe UI"/>
              <a:cs typeface="Segoe UI"/>
            </a:endParaRPr>
          </a:p>
          <a:p>
            <a:pPr marL="12700" marR="12065">
              <a:lnSpc>
                <a:spcPct val="114599"/>
              </a:lnSpc>
            </a:pPr>
            <a:r>
              <a:rPr sz="800" spc="-30">
                <a:solidFill>
                  <a:srgbClr val="515151"/>
                </a:solidFill>
                <a:latin typeface="Segoe UI"/>
                <a:cs typeface="Segoe UI"/>
              </a:rPr>
              <a:t>USB-</a:t>
            </a:r>
            <a:r>
              <a:rPr sz="800">
                <a:solidFill>
                  <a:srgbClr val="515151"/>
                </a:solidFill>
                <a:latin typeface="Segoe UI"/>
                <a:cs typeface="Segoe UI"/>
              </a:rPr>
              <a:t>C</a:t>
            </a:r>
            <a:r>
              <a:rPr sz="800" spc="-5">
                <a:solidFill>
                  <a:srgbClr val="515151"/>
                </a:solidFill>
                <a:latin typeface="Segoe UI"/>
                <a:cs typeface="Segoe UI"/>
              </a:rPr>
              <a:t> </a:t>
            </a:r>
            <a:r>
              <a:rPr sz="800" spc="-10">
                <a:solidFill>
                  <a:srgbClr val="515151"/>
                </a:solidFill>
                <a:latin typeface="Segoe UI"/>
                <a:cs typeface="Segoe UI"/>
              </a:rPr>
              <a:t>with</a:t>
            </a:r>
            <a:r>
              <a:rPr sz="800" spc="-5">
                <a:solidFill>
                  <a:srgbClr val="515151"/>
                </a:solidFill>
                <a:latin typeface="Segoe UI"/>
                <a:cs typeface="Segoe UI"/>
              </a:rPr>
              <a:t> </a:t>
            </a:r>
            <a:r>
              <a:rPr sz="800" spc="-20">
                <a:solidFill>
                  <a:srgbClr val="515151"/>
                </a:solidFill>
                <a:latin typeface="Segoe UI"/>
                <a:cs typeface="Segoe UI"/>
              </a:rPr>
              <a:t>Alt-Mode</a:t>
            </a:r>
            <a:r>
              <a:rPr sz="800" spc="-5">
                <a:solidFill>
                  <a:srgbClr val="515151"/>
                </a:solidFill>
                <a:latin typeface="Segoe UI"/>
                <a:cs typeface="Segoe UI"/>
              </a:rPr>
              <a:t> </a:t>
            </a:r>
            <a:r>
              <a:rPr sz="800" spc="-25">
                <a:solidFill>
                  <a:srgbClr val="515151"/>
                </a:solidFill>
                <a:latin typeface="Segoe UI"/>
                <a:cs typeface="Segoe UI"/>
              </a:rPr>
              <a:t>DisplayPort</a:t>
            </a:r>
            <a:r>
              <a:rPr sz="800" spc="-10">
                <a:solidFill>
                  <a:srgbClr val="515151"/>
                </a:solidFill>
                <a:latin typeface="Segoe UI"/>
                <a:cs typeface="Segoe UI"/>
              </a:rPr>
              <a:t> Input**</a:t>
            </a:r>
            <a:endParaRPr sz="800">
              <a:latin typeface="Segoe UI"/>
              <a:cs typeface="Segoe UI"/>
            </a:endParaRPr>
          </a:p>
        </p:txBody>
      </p:sp>
      <p:sp>
        <p:nvSpPr>
          <p:cNvPr id="8" name="object 6">
            <a:extLst>
              <a:ext uri="{FF2B5EF4-FFF2-40B4-BE49-F238E27FC236}">
                <a16:creationId xmlns:a16="http://schemas.microsoft.com/office/drawing/2014/main" id="{42AFC47C-B93B-1A88-DE74-E3C4F9BEC25D}"/>
              </a:ext>
            </a:extLst>
          </p:cNvPr>
          <p:cNvSpPr txBox="1"/>
          <p:nvPr/>
        </p:nvSpPr>
        <p:spPr>
          <a:xfrm>
            <a:off x="5706873" y="3588260"/>
            <a:ext cx="1735327" cy="850169"/>
          </a:xfrm>
          <a:prstGeom prst="rect">
            <a:avLst/>
          </a:prstGeom>
        </p:spPr>
        <p:txBody>
          <a:bodyPr vert="horz" wrap="square" lIns="0" tIns="12700" rIns="0" bIns="0" rtlCol="0">
            <a:spAutoFit/>
          </a:bodyPr>
          <a:lstStyle/>
          <a:p>
            <a:pPr marL="12700" marR="5080">
              <a:lnSpc>
                <a:spcPct val="114599"/>
              </a:lnSpc>
              <a:spcBef>
                <a:spcPts val="100"/>
              </a:spcBef>
            </a:pPr>
            <a:r>
              <a:rPr sz="800" spc="-20">
                <a:solidFill>
                  <a:srgbClr val="515151"/>
                </a:solidFill>
                <a:latin typeface="+mn-lt"/>
                <a:cs typeface="Segoe UI"/>
              </a:rPr>
              <a:t>*Available</a:t>
            </a:r>
            <a:r>
              <a:rPr sz="800" spc="15">
                <a:solidFill>
                  <a:srgbClr val="515151"/>
                </a:solidFill>
                <a:latin typeface="+mn-lt"/>
                <a:cs typeface="Segoe UI"/>
              </a:rPr>
              <a:t> </a:t>
            </a:r>
            <a:r>
              <a:rPr sz="800" spc="-20">
                <a:solidFill>
                  <a:srgbClr val="515151"/>
                </a:solidFill>
                <a:latin typeface="+mn-lt"/>
                <a:cs typeface="Segoe UI"/>
              </a:rPr>
              <a:t>when</a:t>
            </a:r>
            <a:r>
              <a:rPr sz="800" spc="15">
                <a:solidFill>
                  <a:srgbClr val="515151"/>
                </a:solidFill>
                <a:latin typeface="+mn-lt"/>
                <a:cs typeface="Segoe UI"/>
              </a:rPr>
              <a:t> </a:t>
            </a:r>
            <a:r>
              <a:rPr sz="800" spc="-20">
                <a:solidFill>
                  <a:srgbClr val="515151"/>
                </a:solidFill>
                <a:latin typeface="+mn-lt"/>
                <a:cs typeface="Segoe UI"/>
              </a:rPr>
              <a:t>running</a:t>
            </a:r>
            <a:r>
              <a:rPr sz="800" spc="15">
                <a:solidFill>
                  <a:srgbClr val="515151"/>
                </a:solidFill>
                <a:latin typeface="+mn-lt"/>
                <a:cs typeface="Segoe UI"/>
              </a:rPr>
              <a:t> </a:t>
            </a:r>
            <a:r>
              <a:rPr sz="800" spc="-30">
                <a:solidFill>
                  <a:srgbClr val="515151"/>
                </a:solidFill>
                <a:latin typeface="+mn-lt"/>
                <a:cs typeface="Segoe UI"/>
              </a:rPr>
              <a:t>Windows</a:t>
            </a:r>
            <a:r>
              <a:rPr sz="800" spc="-10">
                <a:solidFill>
                  <a:srgbClr val="515151"/>
                </a:solidFill>
                <a:latin typeface="+mn-lt"/>
                <a:cs typeface="Segoe UI"/>
              </a:rPr>
              <a:t> 10/11</a:t>
            </a:r>
            <a:r>
              <a:rPr sz="800" spc="-45">
                <a:solidFill>
                  <a:srgbClr val="515151"/>
                </a:solidFill>
                <a:latin typeface="+mn-lt"/>
                <a:cs typeface="Segoe UI"/>
              </a:rPr>
              <a:t> </a:t>
            </a:r>
            <a:r>
              <a:rPr sz="800" spc="-10">
                <a:solidFill>
                  <a:srgbClr val="515151"/>
                </a:solidFill>
                <a:latin typeface="+mn-lt"/>
                <a:cs typeface="Segoe UI"/>
              </a:rPr>
              <a:t>Pro/Enterprise.</a:t>
            </a:r>
            <a:endParaRPr sz="800">
              <a:latin typeface="+mn-lt"/>
              <a:cs typeface="Segoe UI"/>
            </a:endParaRPr>
          </a:p>
          <a:p>
            <a:pPr marL="12700" marR="141605">
              <a:lnSpc>
                <a:spcPct val="114599"/>
              </a:lnSpc>
            </a:pPr>
            <a:r>
              <a:rPr sz="800" spc="-20">
                <a:solidFill>
                  <a:srgbClr val="515151"/>
                </a:solidFill>
                <a:latin typeface="+mn-lt"/>
                <a:cs typeface="Segoe UI"/>
              </a:rPr>
              <a:t>**Available</a:t>
            </a:r>
            <a:r>
              <a:rPr sz="800" spc="-10">
                <a:solidFill>
                  <a:srgbClr val="515151"/>
                </a:solidFill>
                <a:latin typeface="+mn-lt"/>
                <a:cs typeface="Segoe UI"/>
              </a:rPr>
              <a:t> </a:t>
            </a:r>
            <a:r>
              <a:rPr sz="800">
                <a:solidFill>
                  <a:srgbClr val="515151"/>
                </a:solidFill>
                <a:latin typeface="+mn-lt"/>
                <a:cs typeface="Segoe UI"/>
              </a:rPr>
              <a:t>in</a:t>
            </a:r>
            <a:r>
              <a:rPr sz="800" spc="-10">
                <a:solidFill>
                  <a:srgbClr val="515151"/>
                </a:solidFill>
                <a:latin typeface="+mn-lt"/>
                <a:cs typeface="Segoe UI"/>
              </a:rPr>
              <a:t> </a:t>
            </a:r>
            <a:r>
              <a:rPr sz="800" spc="-20">
                <a:solidFill>
                  <a:srgbClr val="515151"/>
                </a:solidFill>
                <a:latin typeface="+mn-lt"/>
                <a:cs typeface="Segoe UI"/>
              </a:rPr>
              <a:t>bypass</a:t>
            </a:r>
            <a:r>
              <a:rPr sz="800" spc="-10">
                <a:solidFill>
                  <a:srgbClr val="515151"/>
                </a:solidFill>
                <a:latin typeface="+mn-lt"/>
                <a:cs typeface="Segoe UI"/>
              </a:rPr>
              <a:t> only.</a:t>
            </a:r>
            <a:r>
              <a:rPr sz="800" spc="-5">
                <a:solidFill>
                  <a:srgbClr val="515151"/>
                </a:solidFill>
                <a:latin typeface="+mn-lt"/>
                <a:cs typeface="Segoe UI"/>
              </a:rPr>
              <a:t> </a:t>
            </a:r>
            <a:r>
              <a:rPr sz="800" spc="-20">
                <a:solidFill>
                  <a:srgbClr val="515151"/>
                </a:solidFill>
                <a:latin typeface="+mn-lt"/>
                <a:cs typeface="Segoe UI"/>
              </a:rPr>
              <a:t>Visit</a:t>
            </a:r>
            <a:r>
              <a:rPr sz="800" spc="-10">
                <a:solidFill>
                  <a:srgbClr val="515151"/>
                </a:solidFill>
                <a:latin typeface="+mn-lt"/>
                <a:cs typeface="Segoe UI"/>
              </a:rPr>
              <a:t> </a:t>
            </a:r>
            <a:r>
              <a:rPr sz="800" u="sng" spc="-10">
                <a:solidFill>
                  <a:srgbClr val="0078D4"/>
                </a:solidFill>
                <a:uFill>
                  <a:solidFill>
                    <a:srgbClr val="0078D4"/>
                  </a:solidFill>
                </a:uFill>
                <a:latin typeface="+mn-lt"/>
                <a:cs typeface="Segoe UI"/>
                <a:hlinkClick r:id="rId5"/>
              </a:rPr>
              <a:t>Surface</a:t>
            </a:r>
            <a:r>
              <a:rPr sz="800" u="sng" spc="-20">
                <a:solidFill>
                  <a:srgbClr val="0078D4"/>
                </a:solidFill>
                <a:uFill>
                  <a:solidFill>
                    <a:srgbClr val="0078D4"/>
                  </a:solidFill>
                </a:uFill>
                <a:latin typeface="+mn-lt"/>
                <a:cs typeface="Segoe UI"/>
                <a:hlinkClick r:id="rId5"/>
              </a:rPr>
              <a:t> </a:t>
            </a:r>
            <a:r>
              <a:rPr sz="800" u="sng" spc="-10">
                <a:solidFill>
                  <a:srgbClr val="0078D4"/>
                </a:solidFill>
                <a:uFill>
                  <a:solidFill>
                    <a:srgbClr val="0078D4"/>
                  </a:solidFill>
                </a:uFill>
                <a:latin typeface="+mn-lt"/>
                <a:cs typeface="Segoe UI"/>
                <a:hlinkClick r:id="rId5"/>
              </a:rPr>
              <a:t>Hub</a:t>
            </a:r>
            <a:r>
              <a:rPr sz="800" u="sng" spc="-15">
                <a:solidFill>
                  <a:srgbClr val="0078D4"/>
                </a:solidFill>
                <a:uFill>
                  <a:solidFill>
                    <a:srgbClr val="0078D4"/>
                  </a:solidFill>
                </a:uFill>
                <a:latin typeface="+mn-lt"/>
                <a:cs typeface="Segoe UI"/>
                <a:hlinkClick r:id="rId5"/>
              </a:rPr>
              <a:t> </a:t>
            </a:r>
            <a:r>
              <a:rPr sz="800" u="sng">
                <a:solidFill>
                  <a:srgbClr val="0078D4"/>
                </a:solidFill>
                <a:uFill>
                  <a:solidFill>
                    <a:srgbClr val="0078D4"/>
                  </a:solidFill>
                </a:uFill>
                <a:latin typeface="+mn-lt"/>
                <a:cs typeface="Segoe UI"/>
                <a:hlinkClick r:id="rId5"/>
              </a:rPr>
              <a:t>|</a:t>
            </a:r>
            <a:r>
              <a:rPr sz="800" u="sng" spc="-15">
                <a:solidFill>
                  <a:srgbClr val="0078D4"/>
                </a:solidFill>
                <a:uFill>
                  <a:solidFill>
                    <a:srgbClr val="0078D4"/>
                  </a:solidFill>
                </a:uFill>
                <a:latin typeface="+mn-lt"/>
                <a:cs typeface="Segoe UI"/>
                <a:hlinkClick r:id="rId5"/>
              </a:rPr>
              <a:t> </a:t>
            </a:r>
            <a:r>
              <a:rPr sz="800" u="sng" spc="-20">
                <a:solidFill>
                  <a:srgbClr val="0078D4"/>
                </a:solidFill>
                <a:uFill>
                  <a:solidFill>
                    <a:srgbClr val="0078D4"/>
                  </a:solidFill>
                </a:uFill>
                <a:latin typeface="+mn-lt"/>
                <a:cs typeface="Segoe UI"/>
                <a:hlinkClick r:id="rId5"/>
              </a:rPr>
              <a:t>Microsoft </a:t>
            </a:r>
            <a:r>
              <a:rPr sz="800" u="sng" spc="-10">
                <a:solidFill>
                  <a:srgbClr val="0078D4"/>
                </a:solidFill>
                <a:uFill>
                  <a:solidFill>
                    <a:srgbClr val="0078D4"/>
                  </a:solidFill>
                </a:uFill>
                <a:latin typeface="+mn-lt"/>
                <a:cs typeface="Segoe UI"/>
                <a:hlinkClick r:id="rId5"/>
              </a:rPr>
              <a:t>Learn</a:t>
            </a:r>
            <a:r>
              <a:rPr sz="800" spc="-10">
                <a:solidFill>
                  <a:srgbClr val="0078D4"/>
                </a:solidFill>
                <a:latin typeface="+mn-lt"/>
                <a:cs typeface="Segoe UI"/>
              </a:rPr>
              <a:t> </a:t>
            </a:r>
            <a:r>
              <a:rPr sz="800">
                <a:solidFill>
                  <a:srgbClr val="515151"/>
                </a:solidFill>
                <a:latin typeface="+mn-lt"/>
                <a:cs typeface="Segoe UI"/>
              </a:rPr>
              <a:t>for</a:t>
            </a:r>
            <a:r>
              <a:rPr sz="800" spc="-5">
                <a:solidFill>
                  <a:srgbClr val="515151"/>
                </a:solidFill>
                <a:latin typeface="+mn-lt"/>
                <a:cs typeface="Segoe UI"/>
              </a:rPr>
              <a:t> </a:t>
            </a:r>
            <a:r>
              <a:rPr sz="800" spc="-20">
                <a:solidFill>
                  <a:srgbClr val="515151"/>
                </a:solidFill>
                <a:latin typeface="+mn-lt"/>
                <a:cs typeface="Segoe UI"/>
              </a:rPr>
              <a:t>additional</a:t>
            </a:r>
            <a:r>
              <a:rPr sz="800">
                <a:solidFill>
                  <a:srgbClr val="515151"/>
                </a:solidFill>
                <a:latin typeface="+mn-lt"/>
                <a:cs typeface="Segoe UI"/>
              </a:rPr>
              <a:t> </a:t>
            </a:r>
            <a:r>
              <a:rPr sz="800" spc="-20">
                <a:solidFill>
                  <a:srgbClr val="515151"/>
                </a:solidFill>
                <a:latin typeface="+mn-lt"/>
                <a:cs typeface="Segoe UI"/>
              </a:rPr>
              <a:t>information</a:t>
            </a:r>
            <a:r>
              <a:rPr sz="800">
                <a:solidFill>
                  <a:srgbClr val="515151"/>
                </a:solidFill>
                <a:latin typeface="+mn-lt"/>
                <a:cs typeface="Segoe UI"/>
              </a:rPr>
              <a:t> </a:t>
            </a:r>
            <a:r>
              <a:rPr sz="800" spc="-25">
                <a:solidFill>
                  <a:srgbClr val="515151"/>
                </a:solidFill>
                <a:latin typeface="+mn-lt"/>
                <a:cs typeface="Segoe UI"/>
              </a:rPr>
              <a:t>on</a:t>
            </a:r>
            <a:r>
              <a:rPr sz="800" spc="500">
                <a:solidFill>
                  <a:srgbClr val="515151"/>
                </a:solidFill>
                <a:latin typeface="+mn-lt"/>
                <a:cs typeface="Segoe UI"/>
              </a:rPr>
              <a:t> </a:t>
            </a:r>
            <a:r>
              <a:rPr sz="800" spc="-20">
                <a:solidFill>
                  <a:srgbClr val="515151"/>
                </a:solidFill>
                <a:latin typeface="+mn-lt"/>
                <a:cs typeface="Segoe UI"/>
              </a:rPr>
              <a:t>connecting</a:t>
            </a:r>
            <a:r>
              <a:rPr sz="800" spc="-5">
                <a:solidFill>
                  <a:srgbClr val="515151"/>
                </a:solidFill>
                <a:latin typeface="+mn-lt"/>
                <a:cs typeface="Segoe UI"/>
              </a:rPr>
              <a:t> </a:t>
            </a:r>
            <a:r>
              <a:rPr sz="800" spc="-20">
                <a:solidFill>
                  <a:srgbClr val="515151"/>
                </a:solidFill>
                <a:latin typeface="+mn-lt"/>
                <a:cs typeface="Segoe UI"/>
              </a:rPr>
              <a:t>devices</a:t>
            </a:r>
            <a:r>
              <a:rPr sz="800" spc="-5">
                <a:solidFill>
                  <a:srgbClr val="515151"/>
                </a:solidFill>
                <a:latin typeface="+mn-lt"/>
                <a:cs typeface="Segoe UI"/>
              </a:rPr>
              <a:t> </a:t>
            </a:r>
            <a:r>
              <a:rPr sz="800">
                <a:solidFill>
                  <a:srgbClr val="515151"/>
                </a:solidFill>
                <a:latin typeface="+mn-lt"/>
                <a:cs typeface="Segoe UI"/>
              </a:rPr>
              <a:t>to</a:t>
            </a:r>
            <a:r>
              <a:rPr sz="800" spc="-5">
                <a:solidFill>
                  <a:srgbClr val="515151"/>
                </a:solidFill>
                <a:latin typeface="+mn-lt"/>
                <a:cs typeface="Segoe UI"/>
              </a:rPr>
              <a:t> </a:t>
            </a:r>
            <a:r>
              <a:rPr sz="800" spc="-10">
                <a:solidFill>
                  <a:srgbClr val="515151"/>
                </a:solidFill>
                <a:latin typeface="+mn-lt"/>
                <a:cs typeface="Segoe UI"/>
              </a:rPr>
              <a:t>Surface </a:t>
            </a:r>
            <a:r>
              <a:rPr sz="800" spc="-20">
                <a:solidFill>
                  <a:srgbClr val="515151"/>
                </a:solidFill>
                <a:latin typeface="+mn-lt"/>
                <a:cs typeface="Segoe UI"/>
              </a:rPr>
              <a:t>Hub.</a:t>
            </a:r>
            <a:endParaRPr sz="800">
              <a:latin typeface="+mn-lt"/>
              <a:cs typeface="Segoe UI"/>
            </a:endParaRPr>
          </a:p>
        </p:txBody>
      </p:sp>
      <p:sp>
        <p:nvSpPr>
          <p:cNvPr id="9" name="object 7">
            <a:extLst>
              <a:ext uri="{FF2B5EF4-FFF2-40B4-BE49-F238E27FC236}">
                <a16:creationId xmlns:a16="http://schemas.microsoft.com/office/drawing/2014/main" id="{C213E0D7-0D0F-73BF-8F68-57F4E4E725EA}"/>
              </a:ext>
            </a:extLst>
          </p:cNvPr>
          <p:cNvSpPr txBox="1"/>
          <p:nvPr/>
        </p:nvSpPr>
        <p:spPr>
          <a:xfrm>
            <a:off x="4456090" y="4676109"/>
            <a:ext cx="1002501" cy="283860"/>
          </a:xfrm>
          <a:prstGeom prst="rect">
            <a:avLst/>
          </a:prstGeom>
        </p:spPr>
        <p:txBody>
          <a:bodyPr vert="horz" wrap="square" lIns="0" tIns="12700" rIns="0" bIns="0" rtlCol="0">
            <a:spAutoFit/>
          </a:bodyPr>
          <a:lstStyle/>
          <a:p>
            <a:pPr marL="33655" marR="5080" indent="-21590" algn="r">
              <a:lnSpc>
                <a:spcPct val="114599"/>
              </a:lnSpc>
              <a:spcBef>
                <a:spcPts val="100"/>
              </a:spcBef>
            </a:pPr>
            <a:r>
              <a:rPr sz="800" b="1">
                <a:solidFill>
                  <a:srgbClr val="505050"/>
                </a:solidFill>
                <a:latin typeface="+mj-lt"/>
                <a:cs typeface="SegoeUI-Semibold"/>
              </a:rPr>
              <a:t>NETWORK</a:t>
            </a:r>
            <a:r>
              <a:rPr sz="800" b="1" spc="30">
                <a:solidFill>
                  <a:srgbClr val="505050"/>
                </a:solidFill>
                <a:latin typeface="+mj-lt"/>
                <a:cs typeface="SegoeUI-Semibold"/>
              </a:rPr>
              <a:t> </a:t>
            </a:r>
            <a:r>
              <a:rPr sz="800" b="1" spc="-25">
                <a:solidFill>
                  <a:srgbClr val="505050"/>
                </a:solidFill>
                <a:latin typeface="+mj-lt"/>
                <a:cs typeface="SegoeUI-Semibold"/>
              </a:rPr>
              <a:t>AND</a:t>
            </a:r>
            <a:r>
              <a:rPr sz="800" b="1" spc="-10">
                <a:solidFill>
                  <a:srgbClr val="505050"/>
                </a:solidFill>
                <a:latin typeface="+mj-lt"/>
                <a:cs typeface="SegoeUI-Semibold"/>
              </a:rPr>
              <a:t> CONNECTIVITY</a:t>
            </a:r>
            <a:endParaRPr sz="800">
              <a:latin typeface="+mj-lt"/>
              <a:cs typeface="SegoeUI-Semibold"/>
            </a:endParaRPr>
          </a:p>
        </p:txBody>
      </p:sp>
      <p:sp>
        <p:nvSpPr>
          <p:cNvPr id="10" name="object 8">
            <a:extLst>
              <a:ext uri="{FF2B5EF4-FFF2-40B4-BE49-F238E27FC236}">
                <a16:creationId xmlns:a16="http://schemas.microsoft.com/office/drawing/2014/main" id="{EED6BA89-AC55-120B-7D2F-698597BB9FA8}"/>
              </a:ext>
            </a:extLst>
          </p:cNvPr>
          <p:cNvSpPr txBox="1"/>
          <p:nvPr/>
        </p:nvSpPr>
        <p:spPr>
          <a:xfrm>
            <a:off x="5706874" y="4676109"/>
            <a:ext cx="1480185" cy="863600"/>
          </a:xfrm>
          <a:prstGeom prst="rect">
            <a:avLst/>
          </a:prstGeom>
        </p:spPr>
        <p:txBody>
          <a:bodyPr vert="horz" wrap="square" lIns="0" tIns="12700" rIns="0" bIns="0" rtlCol="0">
            <a:spAutoFit/>
          </a:bodyPr>
          <a:lstStyle/>
          <a:p>
            <a:pPr marL="12700" marR="5080">
              <a:lnSpc>
                <a:spcPct val="114599"/>
              </a:lnSpc>
              <a:spcBef>
                <a:spcPts val="100"/>
              </a:spcBef>
            </a:pPr>
            <a:r>
              <a:rPr sz="800" spc="-30">
                <a:solidFill>
                  <a:srgbClr val="505050"/>
                </a:solidFill>
                <a:latin typeface="Segoe UI"/>
                <a:cs typeface="Segoe UI"/>
              </a:rPr>
              <a:t>Wi-</a:t>
            </a:r>
            <a:r>
              <a:rPr sz="800">
                <a:solidFill>
                  <a:srgbClr val="505050"/>
                </a:solidFill>
                <a:latin typeface="Segoe UI"/>
                <a:cs typeface="Segoe UI"/>
              </a:rPr>
              <a:t>Fi</a:t>
            </a:r>
            <a:r>
              <a:rPr sz="800" spc="-15">
                <a:solidFill>
                  <a:srgbClr val="505050"/>
                </a:solidFill>
                <a:latin typeface="Segoe UI"/>
                <a:cs typeface="Segoe UI"/>
              </a:rPr>
              <a:t> </a:t>
            </a:r>
            <a:r>
              <a:rPr sz="800">
                <a:solidFill>
                  <a:srgbClr val="505050"/>
                </a:solidFill>
                <a:latin typeface="Segoe UI"/>
                <a:cs typeface="Segoe UI"/>
              </a:rPr>
              <a:t>5:</a:t>
            </a:r>
            <a:r>
              <a:rPr sz="800" spc="-10">
                <a:solidFill>
                  <a:srgbClr val="505050"/>
                </a:solidFill>
                <a:latin typeface="Segoe UI"/>
                <a:cs typeface="Segoe UI"/>
              </a:rPr>
              <a:t> IEEE</a:t>
            </a:r>
            <a:r>
              <a:rPr sz="800" spc="-15">
                <a:solidFill>
                  <a:srgbClr val="505050"/>
                </a:solidFill>
                <a:latin typeface="Segoe UI"/>
                <a:cs typeface="Segoe UI"/>
              </a:rPr>
              <a:t> </a:t>
            </a:r>
            <a:r>
              <a:rPr sz="800" spc="-20">
                <a:solidFill>
                  <a:srgbClr val="505050"/>
                </a:solidFill>
                <a:latin typeface="Segoe UI"/>
                <a:cs typeface="Segoe UI"/>
              </a:rPr>
              <a:t>802.11ac</a:t>
            </a:r>
            <a:r>
              <a:rPr sz="800" spc="-10">
                <a:solidFill>
                  <a:srgbClr val="505050"/>
                </a:solidFill>
                <a:latin typeface="Segoe UI"/>
                <a:cs typeface="Segoe UI"/>
              </a:rPr>
              <a:t> </a:t>
            </a:r>
            <a:r>
              <a:rPr sz="800" spc="-25">
                <a:solidFill>
                  <a:srgbClr val="505050"/>
                </a:solidFill>
                <a:latin typeface="Segoe UI"/>
                <a:cs typeface="Segoe UI"/>
              </a:rPr>
              <a:t>(a/b/g/n/ac</a:t>
            </a:r>
            <a:r>
              <a:rPr sz="800" spc="-10">
                <a:solidFill>
                  <a:srgbClr val="505050"/>
                </a:solidFill>
                <a:latin typeface="Segoe UI"/>
                <a:cs typeface="Segoe UI"/>
              </a:rPr>
              <a:t> compatible)</a:t>
            </a:r>
            <a:endParaRPr sz="800">
              <a:latin typeface="Segoe UI"/>
              <a:cs typeface="Segoe UI"/>
            </a:endParaRPr>
          </a:p>
          <a:p>
            <a:pPr marL="12700" marR="414655">
              <a:lnSpc>
                <a:spcPct val="114599"/>
              </a:lnSpc>
            </a:pPr>
            <a:r>
              <a:rPr sz="800" spc="-25">
                <a:solidFill>
                  <a:srgbClr val="505050"/>
                </a:solidFill>
                <a:latin typeface="Segoe UI"/>
                <a:cs typeface="Segoe UI"/>
              </a:rPr>
              <a:t>Bluetooth®</a:t>
            </a:r>
            <a:r>
              <a:rPr sz="800" spc="10">
                <a:solidFill>
                  <a:srgbClr val="505050"/>
                </a:solidFill>
                <a:latin typeface="Segoe UI"/>
                <a:cs typeface="Segoe UI"/>
              </a:rPr>
              <a:t> </a:t>
            </a:r>
            <a:r>
              <a:rPr sz="800" spc="-20">
                <a:solidFill>
                  <a:srgbClr val="505050"/>
                </a:solidFill>
                <a:latin typeface="Segoe UI"/>
                <a:cs typeface="Segoe UI"/>
              </a:rPr>
              <a:t>Wireless</a:t>
            </a:r>
            <a:r>
              <a:rPr sz="800" spc="15">
                <a:solidFill>
                  <a:srgbClr val="505050"/>
                </a:solidFill>
                <a:latin typeface="Segoe UI"/>
                <a:cs typeface="Segoe UI"/>
              </a:rPr>
              <a:t> </a:t>
            </a:r>
            <a:r>
              <a:rPr sz="800" spc="-25">
                <a:solidFill>
                  <a:srgbClr val="505050"/>
                </a:solidFill>
                <a:latin typeface="Segoe UI"/>
                <a:cs typeface="Segoe UI"/>
              </a:rPr>
              <a:t>5.1</a:t>
            </a:r>
            <a:r>
              <a:rPr sz="800" spc="-10">
                <a:solidFill>
                  <a:srgbClr val="505050"/>
                </a:solidFill>
                <a:latin typeface="Segoe UI"/>
                <a:cs typeface="Segoe UI"/>
              </a:rPr>
              <a:t> technology</a:t>
            </a:r>
            <a:endParaRPr sz="800">
              <a:latin typeface="Segoe UI"/>
              <a:cs typeface="Segoe UI"/>
            </a:endParaRPr>
          </a:p>
          <a:p>
            <a:pPr marL="12700" marR="503555">
              <a:lnSpc>
                <a:spcPct val="114599"/>
              </a:lnSpc>
            </a:pPr>
            <a:r>
              <a:rPr sz="800" spc="-10">
                <a:solidFill>
                  <a:srgbClr val="505050"/>
                </a:solidFill>
                <a:latin typeface="Segoe UI"/>
                <a:cs typeface="Segoe UI"/>
              </a:rPr>
              <a:t>Gigabit</a:t>
            </a:r>
            <a:r>
              <a:rPr sz="800" spc="-45">
                <a:solidFill>
                  <a:srgbClr val="505050"/>
                </a:solidFill>
                <a:latin typeface="Segoe UI"/>
                <a:cs typeface="Segoe UI"/>
              </a:rPr>
              <a:t> </a:t>
            </a:r>
            <a:r>
              <a:rPr sz="800" spc="-10">
                <a:solidFill>
                  <a:srgbClr val="505050"/>
                </a:solidFill>
                <a:latin typeface="Segoe UI"/>
                <a:cs typeface="Segoe UI"/>
              </a:rPr>
              <a:t>Ethernet </a:t>
            </a:r>
            <a:r>
              <a:rPr sz="800" spc="-20">
                <a:solidFill>
                  <a:srgbClr val="505050"/>
                </a:solidFill>
                <a:latin typeface="Segoe UI"/>
                <a:cs typeface="Segoe UI"/>
              </a:rPr>
              <a:t>Microsoft</a:t>
            </a:r>
            <a:r>
              <a:rPr sz="800" spc="30">
                <a:solidFill>
                  <a:srgbClr val="505050"/>
                </a:solidFill>
                <a:latin typeface="Segoe UI"/>
                <a:cs typeface="Segoe UI"/>
              </a:rPr>
              <a:t> </a:t>
            </a:r>
            <a:r>
              <a:rPr sz="800" spc="-45">
                <a:solidFill>
                  <a:srgbClr val="505050"/>
                </a:solidFill>
                <a:latin typeface="Segoe UI"/>
                <a:cs typeface="Segoe UI"/>
              </a:rPr>
              <a:t>Teams</a:t>
            </a:r>
            <a:r>
              <a:rPr sz="800" spc="30">
                <a:solidFill>
                  <a:srgbClr val="505050"/>
                </a:solidFill>
                <a:latin typeface="Segoe UI"/>
                <a:cs typeface="Segoe UI"/>
              </a:rPr>
              <a:t> </a:t>
            </a:r>
            <a:r>
              <a:rPr sz="800" spc="-25">
                <a:solidFill>
                  <a:srgbClr val="505050"/>
                </a:solidFill>
                <a:latin typeface="Segoe UI"/>
                <a:cs typeface="Segoe UI"/>
              </a:rPr>
              <a:t>Cast*</a:t>
            </a:r>
            <a:endParaRPr sz="800">
              <a:latin typeface="Segoe UI"/>
              <a:cs typeface="Segoe UI"/>
            </a:endParaRPr>
          </a:p>
        </p:txBody>
      </p:sp>
      <p:sp>
        <p:nvSpPr>
          <p:cNvPr id="11" name="object 9">
            <a:extLst>
              <a:ext uri="{FF2B5EF4-FFF2-40B4-BE49-F238E27FC236}">
                <a16:creationId xmlns:a16="http://schemas.microsoft.com/office/drawing/2014/main" id="{4371864B-3FA6-23A1-C589-27FFB49D834E}"/>
              </a:ext>
            </a:extLst>
          </p:cNvPr>
          <p:cNvSpPr txBox="1"/>
          <p:nvPr/>
        </p:nvSpPr>
        <p:spPr>
          <a:xfrm>
            <a:off x="5706874" y="5654009"/>
            <a:ext cx="1330960" cy="584200"/>
          </a:xfrm>
          <a:prstGeom prst="rect">
            <a:avLst/>
          </a:prstGeom>
        </p:spPr>
        <p:txBody>
          <a:bodyPr vert="horz" wrap="square" lIns="0" tIns="12700" rIns="0" bIns="0" rtlCol="0">
            <a:spAutoFit/>
          </a:bodyPr>
          <a:lstStyle/>
          <a:p>
            <a:pPr marL="12700" marR="5080">
              <a:lnSpc>
                <a:spcPct val="114599"/>
              </a:lnSpc>
              <a:spcBef>
                <a:spcPts val="100"/>
              </a:spcBef>
            </a:pPr>
            <a:r>
              <a:rPr sz="800" spc="-10">
                <a:solidFill>
                  <a:srgbClr val="505050"/>
                </a:solidFill>
                <a:latin typeface="+mn-lt"/>
                <a:cs typeface="Segoe UI"/>
              </a:rPr>
              <a:t>*For</a:t>
            </a:r>
            <a:r>
              <a:rPr sz="800" spc="5">
                <a:solidFill>
                  <a:srgbClr val="505050"/>
                </a:solidFill>
                <a:latin typeface="+mn-lt"/>
                <a:cs typeface="Segoe UI"/>
              </a:rPr>
              <a:t> </a:t>
            </a:r>
            <a:r>
              <a:rPr sz="800" spc="-20">
                <a:solidFill>
                  <a:srgbClr val="505050"/>
                </a:solidFill>
                <a:latin typeface="+mn-lt"/>
                <a:cs typeface="Segoe UI"/>
              </a:rPr>
              <a:t>additional</a:t>
            </a:r>
            <a:r>
              <a:rPr sz="800" spc="5">
                <a:solidFill>
                  <a:srgbClr val="505050"/>
                </a:solidFill>
                <a:latin typeface="+mn-lt"/>
                <a:cs typeface="Segoe UI"/>
              </a:rPr>
              <a:t> </a:t>
            </a:r>
            <a:r>
              <a:rPr sz="800" spc="-20">
                <a:solidFill>
                  <a:srgbClr val="505050"/>
                </a:solidFill>
                <a:latin typeface="+mn-lt"/>
                <a:cs typeface="Segoe UI"/>
              </a:rPr>
              <a:t>information</a:t>
            </a:r>
            <a:r>
              <a:rPr sz="800" spc="5">
                <a:solidFill>
                  <a:srgbClr val="505050"/>
                </a:solidFill>
                <a:latin typeface="+mn-lt"/>
                <a:cs typeface="Segoe UI"/>
              </a:rPr>
              <a:t> </a:t>
            </a:r>
            <a:r>
              <a:rPr sz="800" spc="-25">
                <a:solidFill>
                  <a:srgbClr val="505050"/>
                </a:solidFill>
                <a:latin typeface="+mn-lt"/>
                <a:cs typeface="Segoe UI"/>
              </a:rPr>
              <a:t>on</a:t>
            </a:r>
            <a:r>
              <a:rPr sz="800" spc="-10">
                <a:solidFill>
                  <a:srgbClr val="505050"/>
                </a:solidFill>
                <a:latin typeface="+mn-lt"/>
                <a:cs typeface="Segoe UI"/>
              </a:rPr>
              <a:t> casting</a:t>
            </a:r>
            <a:r>
              <a:rPr sz="800" spc="-20">
                <a:solidFill>
                  <a:srgbClr val="505050"/>
                </a:solidFill>
                <a:latin typeface="+mn-lt"/>
                <a:cs typeface="Segoe UI"/>
              </a:rPr>
              <a:t> content </a:t>
            </a:r>
            <a:r>
              <a:rPr sz="800">
                <a:solidFill>
                  <a:srgbClr val="505050"/>
                </a:solidFill>
                <a:latin typeface="+mn-lt"/>
                <a:cs typeface="Segoe UI"/>
              </a:rPr>
              <a:t>to</a:t>
            </a:r>
            <a:r>
              <a:rPr sz="800" spc="-20">
                <a:solidFill>
                  <a:srgbClr val="505050"/>
                </a:solidFill>
                <a:latin typeface="+mn-lt"/>
                <a:cs typeface="Segoe UI"/>
              </a:rPr>
              <a:t> </a:t>
            </a:r>
            <a:r>
              <a:rPr sz="800" spc="-10">
                <a:solidFill>
                  <a:srgbClr val="505050"/>
                </a:solidFill>
                <a:latin typeface="+mn-lt"/>
                <a:cs typeface="Segoe UI"/>
              </a:rPr>
              <a:t>Microsoft </a:t>
            </a:r>
            <a:r>
              <a:rPr sz="800" spc="-35">
                <a:solidFill>
                  <a:srgbClr val="505050"/>
                </a:solidFill>
                <a:latin typeface="+mn-lt"/>
                <a:cs typeface="Segoe UI"/>
              </a:rPr>
              <a:t>Teams</a:t>
            </a:r>
            <a:r>
              <a:rPr sz="800" spc="-20">
                <a:solidFill>
                  <a:srgbClr val="505050"/>
                </a:solidFill>
                <a:latin typeface="+mn-lt"/>
                <a:cs typeface="Segoe UI"/>
              </a:rPr>
              <a:t> Rooms, </a:t>
            </a:r>
            <a:r>
              <a:rPr sz="800" spc="-10">
                <a:solidFill>
                  <a:srgbClr val="505050"/>
                </a:solidFill>
                <a:latin typeface="+mn-lt"/>
                <a:cs typeface="Segoe UI"/>
              </a:rPr>
              <a:t>visit</a:t>
            </a:r>
            <a:r>
              <a:rPr sz="800" spc="-20">
                <a:solidFill>
                  <a:srgbClr val="505050"/>
                </a:solidFill>
                <a:latin typeface="+mn-lt"/>
                <a:cs typeface="Segoe UI"/>
              </a:rPr>
              <a:t> </a:t>
            </a:r>
            <a:r>
              <a:rPr sz="800" u="sng">
                <a:solidFill>
                  <a:srgbClr val="0078D4"/>
                </a:solidFill>
                <a:uFill>
                  <a:solidFill>
                    <a:srgbClr val="0078D4"/>
                  </a:solidFill>
                </a:uFill>
                <a:latin typeface="+mn-lt"/>
                <a:cs typeface="Segoe UI"/>
                <a:hlinkClick r:id="rId6"/>
              </a:rPr>
              <a:t>Microsoft</a:t>
            </a:r>
            <a:r>
              <a:rPr sz="800" u="sng" spc="-20">
                <a:solidFill>
                  <a:srgbClr val="0078D4"/>
                </a:solidFill>
                <a:uFill>
                  <a:solidFill>
                    <a:srgbClr val="0078D4"/>
                  </a:solidFill>
                </a:uFill>
                <a:latin typeface="+mn-lt"/>
                <a:cs typeface="Segoe UI"/>
                <a:hlinkClick r:id="rId6"/>
              </a:rPr>
              <a:t> </a:t>
            </a:r>
            <a:r>
              <a:rPr sz="800" spc="-10">
                <a:solidFill>
                  <a:srgbClr val="0078D4"/>
                </a:solidFill>
                <a:latin typeface="+mn-lt"/>
                <a:cs typeface="Segoe UI"/>
              </a:rPr>
              <a:t> </a:t>
            </a:r>
            <a:r>
              <a:rPr sz="800" u="sng" spc="-10">
                <a:solidFill>
                  <a:srgbClr val="0078D4"/>
                </a:solidFill>
                <a:uFill>
                  <a:solidFill>
                    <a:srgbClr val="0078D4"/>
                  </a:solidFill>
                </a:uFill>
                <a:latin typeface="+mn-lt"/>
                <a:cs typeface="Segoe UI"/>
                <a:hlinkClick r:id="rId6"/>
              </a:rPr>
              <a:t>Support</a:t>
            </a:r>
            <a:r>
              <a:rPr sz="800" spc="-10">
                <a:solidFill>
                  <a:srgbClr val="505050"/>
                </a:solidFill>
                <a:latin typeface="+mn-lt"/>
                <a:cs typeface="Segoe UI"/>
              </a:rPr>
              <a:t>.</a:t>
            </a:r>
            <a:endParaRPr sz="800">
              <a:latin typeface="+mn-lt"/>
              <a:cs typeface="Segoe UI"/>
            </a:endParaRPr>
          </a:p>
        </p:txBody>
      </p:sp>
      <p:sp>
        <p:nvSpPr>
          <p:cNvPr id="12" name="object 10">
            <a:extLst>
              <a:ext uri="{FF2B5EF4-FFF2-40B4-BE49-F238E27FC236}">
                <a16:creationId xmlns:a16="http://schemas.microsoft.com/office/drawing/2014/main" id="{36F718F4-4D7B-F9DC-34C9-51E0C3E711BC}"/>
              </a:ext>
            </a:extLst>
          </p:cNvPr>
          <p:cNvSpPr txBox="1"/>
          <p:nvPr/>
        </p:nvSpPr>
        <p:spPr>
          <a:xfrm>
            <a:off x="4323113" y="6392674"/>
            <a:ext cx="1135380" cy="289823"/>
          </a:xfrm>
          <a:prstGeom prst="rect">
            <a:avLst/>
          </a:prstGeom>
        </p:spPr>
        <p:txBody>
          <a:bodyPr vert="horz" wrap="square" lIns="0" tIns="30480" rIns="0" bIns="0" rtlCol="0">
            <a:spAutoFit/>
          </a:bodyPr>
          <a:lstStyle/>
          <a:p>
            <a:pPr marR="5080" algn="r">
              <a:lnSpc>
                <a:spcPct val="100000"/>
              </a:lnSpc>
              <a:spcBef>
                <a:spcPts val="240"/>
              </a:spcBef>
            </a:pPr>
            <a:r>
              <a:rPr sz="800" b="1">
                <a:solidFill>
                  <a:srgbClr val="505050"/>
                </a:solidFill>
                <a:latin typeface="+mj-lt"/>
                <a:cs typeface="SegoeUI-Semibold"/>
              </a:rPr>
              <a:t>PEN AND </a:t>
            </a:r>
            <a:r>
              <a:rPr sz="800" b="1" spc="-10">
                <a:solidFill>
                  <a:srgbClr val="505050"/>
                </a:solidFill>
                <a:latin typeface="+mj-lt"/>
                <a:cs typeface="SegoeUI-Semibold"/>
              </a:rPr>
              <a:t>ACCESSORIES</a:t>
            </a:r>
            <a:endParaRPr sz="800">
              <a:latin typeface="+mj-lt"/>
              <a:cs typeface="SegoeUI-Semibold"/>
            </a:endParaRPr>
          </a:p>
          <a:p>
            <a:pPr marR="7620" algn="r">
              <a:lnSpc>
                <a:spcPct val="100000"/>
              </a:lnSpc>
              <a:spcBef>
                <a:spcPts val="140"/>
              </a:spcBef>
            </a:pPr>
            <a:r>
              <a:rPr sz="800" b="1" spc="-10">
                <a:solidFill>
                  <a:srgbClr val="505050"/>
                </a:solidFill>
                <a:latin typeface="+mj-lt"/>
                <a:cs typeface="SegoeUI-Semibold"/>
              </a:rPr>
              <a:t>COMPATIBILITY</a:t>
            </a:r>
            <a:endParaRPr sz="800">
              <a:latin typeface="+mj-lt"/>
              <a:cs typeface="SegoeUI-Semibold"/>
            </a:endParaRPr>
          </a:p>
        </p:txBody>
      </p:sp>
      <p:sp>
        <p:nvSpPr>
          <p:cNvPr id="14" name="object 11">
            <a:extLst>
              <a:ext uri="{FF2B5EF4-FFF2-40B4-BE49-F238E27FC236}">
                <a16:creationId xmlns:a16="http://schemas.microsoft.com/office/drawing/2014/main" id="{E675FC09-FC76-1018-A0B5-2BD3BC3A659F}"/>
              </a:ext>
            </a:extLst>
          </p:cNvPr>
          <p:cNvSpPr txBox="1"/>
          <p:nvPr/>
        </p:nvSpPr>
        <p:spPr>
          <a:xfrm>
            <a:off x="5681464" y="6392608"/>
            <a:ext cx="1513205" cy="1003300"/>
          </a:xfrm>
          <a:prstGeom prst="rect">
            <a:avLst/>
          </a:prstGeom>
        </p:spPr>
        <p:txBody>
          <a:bodyPr vert="horz" wrap="square" lIns="0" tIns="12700" rIns="0" bIns="0" rtlCol="0">
            <a:spAutoFit/>
          </a:bodyPr>
          <a:lstStyle/>
          <a:p>
            <a:pPr marL="38100" marR="115570">
              <a:lnSpc>
                <a:spcPct val="114599"/>
              </a:lnSpc>
              <a:spcBef>
                <a:spcPts val="100"/>
              </a:spcBef>
            </a:pPr>
            <a:r>
              <a:rPr sz="800" spc="-10">
                <a:solidFill>
                  <a:srgbClr val="515151"/>
                </a:solidFill>
                <a:latin typeface="Segoe UI"/>
                <a:cs typeface="Segoe UI"/>
              </a:rPr>
              <a:t>Active,</a:t>
            </a:r>
            <a:r>
              <a:rPr sz="800" spc="-30">
                <a:solidFill>
                  <a:srgbClr val="515151"/>
                </a:solidFill>
                <a:latin typeface="Segoe UI"/>
                <a:cs typeface="Segoe UI"/>
              </a:rPr>
              <a:t> </a:t>
            </a:r>
            <a:r>
              <a:rPr sz="800" spc="-20">
                <a:solidFill>
                  <a:srgbClr val="515151"/>
                </a:solidFill>
                <a:latin typeface="Segoe UI"/>
                <a:cs typeface="Segoe UI"/>
              </a:rPr>
              <a:t>dual-</a:t>
            </a:r>
            <a:r>
              <a:rPr sz="800" spc="-10">
                <a:solidFill>
                  <a:srgbClr val="515151"/>
                </a:solidFill>
                <a:latin typeface="Segoe UI"/>
                <a:cs typeface="Segoe UI"/>
              </a:rPr>
              <a:t>pen</a:t>
            </a:r>
            <a:r>
              <a:rPr sz="800" spc="-25">
                <a:solidFill>
                  <a:srgbClr val="515151"/>
                </a:solidFill>
                <a:latin typeface="Segoe UI"/>
                <a:cs typeface="Segoe UI"/>
              </a:rPr>
              <a:t> </a:t>
            </a:r>
            <a:r>
              <a:rPr sz="800" spc="-10">
                <a:solidFill>
                  <a:srgbClr val="515151"/>
                </a:solidFill>
                <a:latin typeface="Segoe UI"/>
                <a:cs typeface="Segoe UI"/>
              </a:rPr>
              <a:t>inking</a:t>
            </a:r>
            <a:r>
              <a:rPr sz="800" spc="-25">
                <a:solidFill>
                  <a:srgbClr val="515151"/>
                </a:solidFill>
                <a:latin typeface="Segoe UI"/>
                <a:cs typeface="Segoe UI"/>
              </a:rPr>
              <a:t> support</a:t>
            </a:r>
            <a:r>
              <a:rPr sz="800" spc="500">
                <a:solidFill>
                  <a:srgbClr val="515151"/>
                </a:solidFill>
                <a:latin typeface="Segoe UI"/>
                <a:cs typeface="Segoe UI"/>
              </a:rPr>
              <a:t> </a:t>
            </a:r>
            <a:r>
              <a:rPr sz="800" spc="-20">
                <a:solidFill>
                  <a:srgbClr val="515151"/>
                </a:solidFill>
                <a:latin typeface="Segoe UI"/>
                <a:cs typeface="Segoe UI"/>
              </a:rPr>
              <a:t>Microsoft </a:t>
            </a:r>
            <a:r>
              <a:rPr sz="800" spc="-10">
                <a:solidFill>
                  <a:srgbClr val="515151"/>
                </a:solidFill>
                <a:latin typeface="Segoe UI"/>
                <a:cs typeface="Segoe UI"/>
              </a:rPr>
              <a:t>Surface</a:t>
            </a:r>
            <a:r>
              <a:rPr sz="800" spc="-15">
                <a:solidFill>
                  <a:srgbClr val="515151"/>
                </a:solidFill>
                <a:latin typeface="Segoe UI"/>
                <a:cs typeface="Segoe UI"/>
              </a:rPr>
              <a:t> </a:t>
            </a:r>
            <a:r>
              <a:rPr sz="800" spc="-10">
                <a:solidFill>
                  <a:srgbClr val="515151"/>
                </a:solidFill>
                <a:latin typeface="Segoe UI"/>
                <a:cs typeface="Segoe UI"/>
              </a:rPr>
              <a:t>Hub</a:t>
            </a:r>
            <a:r>
              <a:rPr sz="800" spc="-15">
                <a:solidFill>
                  <a:srgbClr val="515151"/>
                </a:solidFill>
                <a:latin typeface="Segoe UI"/>
                <a:cs typeface="Segoe UI"/>
              </a:rPr>
              <a:t> </a:t>
            </a:r>
            <a:r>
              <a:rPr sz="800" spc="-20">
                <a:solidFill>
                  <a:srgbClr val="515151"/>
                </a:solidFill>
                <a:latin typeface="Segoe UI"/>
                <a:cs typeface="Segoe UI"/>
              </a:rPr>
              <a:t>Pen</a:t>
            </a:r>
            <a:r>
              <a:rPr sz="675" spc="-30" baseline="30864">
                <a:solidFill>
                  <a:srgbClr val="515151"/>
                </a:solidFill>
                <a:latin typeface="Segoe UI"/>
                <a:cs typeface="Segoe UI"/>
              </a:rPr>
              <a:t>6</a:t>
            </a:r>
            <a:r>
              <a:rPr sz="675" spc="750" baseline="30864">
                <a:solidFill>
                  <a:srgbClr val="515151"/>
                </a:solidFill>
                <a:latin typeface="Segoe UI"/>
                <a:cs typeface="Segoe UI"/>
              </a:rPr>
              <a:t> </a:t>
            </a:r>
            <a:r>
              <a:rPr sz="800" spc="-10">
                <a:solidFill>
                  <a:srgbClr val="515151"/>
                </a:solidFill>
                <a:latin typeface="Segoe UI"/>
                <a:cs typeface="Segoe UI"/>
              </a:rPr>
              <a:t>(active)</a:t>
            </a:r>
            <a:endParaRPr sz="800">
              <a:latin typeface="Segoe UI"/>
              <a:cs typeface="Segoe UI"/>
            </a:endParaRPr>
          </a:p>
          <a:p>
            <a:pPr marL="38100" marR="30480">
              <a:lnSpc>
                <a:spcPct val="114599"/>
              </a:lnSpc>
            </a:pPr>
            <a:r>
              <a:rPr sz="800" spc="-20">
                <a:solidFill>
                  <a:srgbClr val="515151"/>
                </a:solidFill>
                <a:latin typeface="Segoe UI"/>
                <a:cs typeface="Segoe UI"/>
              </a:rPr>
              <a:t>Microsoft</a:t>
            </a:r>
            <a:r>
              <a:rPr sz="800" spc="-5">
                <a:solidFill>
                  <a:srgbClr val="515151"/>
                </a:solidFill>
                <a:latin typeface="Segoe UI"/>
                <a:cs typeface="Segoe UI"/>
              </a:rPr>
              <a:t> </a:t>
            </a:r>
            <a:r>
              <a:rPr sz="800" spc="-10">
                <a:solidFill>
                  <a:srgbClr val="515151"/>
                </a:solidFill>
                <a:latin typeface="Segoe UI"/>
                <a:cs typeface="Segoe UI"/>
              </a:rPr>
              <a:t>Surface</a:t>
            </a:r>
            <a:r>
              <a:rPr sz="800" spc="-5">
                <a:solidFill>
                  <a:srgbClr val="515151"/>
                </a:solidFill>
                <a:latin typeface="Segoe UI"/>
                <a:cs typeface="Segoe UI"/>
              </a:rPr>
              <a:t> </a:t>
            </a:r>
            <a:r>
              <a:rPr sz="800" spc="-20">
                <a:solidFill>
                  <a:srgbClr val="515151"/>
                </a:solidFill>
                <a:latin typeface="Segoe UI"/>
                <a:cs typeface="Segoe UI"/>
              </a:rPr>
              <a:t>Slim</a:t>
            </a:r>
            <a:r>
              <a:rPr sz="800" spc="-5">
                <a:solidFill>
                  <a:srgbClr val="515151"/>
                </a:solidFill>
                <a:latin typeface="Segoe UI"/>
                <a:cs typeface="Segoe UI"/>
              </a:rPr>
              <a:t> </a:t>
            </a:r>
            <a:r>
              <a:rPr sz="800" spc="-20">
                <a:solidFill>
                  <a:srgbClr val="515151"/>
                </a:solidFill>
                <a:latin typeface="Segoe UI"/>
                <a:cs typeface="Segoe UI"/>
              </a:rPr>
              <a:t>Pen,</a:t>
            </a:r>
            <a:r>
              <a:rPr sz="800" spc="500">
                <a:solidFill>
                  <a:srgbClr val="515151"/>
                </a:solidFill>
                <a:latin typeface="Segoe UI"/>
                <a:cs typeface="Segoe UI"/>
              </a:rPr>
              <a:t> </a:t>
            </a:r>
            <a:r>
              <a:rPr sz="800" spc="-20">
                <a:solidFill>
                  <a:srgbClr val="515151"/>
                </a:solidFill>
                <a:latin typeface="Segoe UI"/>
                <a:cs typeface="Segoe UI"/>
              </a:rPr>
              <a:t>Microsoft</a:t>
            </a:r>
            <a:r>
              <a:rPr sz="800" spc="-15">
                <a:solidFill>
                  <a:srgbClr val="515151"/>
                </a:solidFill>
                <a:latin typeface="Segoe UI"/>
                <a:cs typeface="Segoe UI"/>
              </a:rPr>
              <a:t> </a:t>
            </a:r>
            <a:r>
              <a:rPr sz="800" spc="-10">
                <a:solidFill>
                  <a:srgbClr val="515151"/>
                </a:solidFill>
                <a:latin typeface="Segoe UI"/>
                <a:cs typeface="Segoe UI"/>
              </a:rPr>
              <a:t>Surface </a:t>
            </a:r>
            <a:r>
              <a:rPr sz="800" spc="-20">
                <a:solidFill>
                  <a:srgbClr val="515151"/>
                </a:solidFill>
                <a:latin typeface="Segoe UI"/>
                <a:cs typeface="Segoe UI"/>
              </a:rPr>
              <a:t>Slim</a:t>
            </a:r>
            <a:r>
              <a:rPr sz="800" spc="-10">
                <a:solidFill>
                  <a:srgbClr val="515151"/>
                </a:solidFill>
                <a:latin typeface="Segoe UI"/>
                <a:cs typeface="Segoe UI"/>
              </a:rPr>
              <a:t> </a:t>
            </a:r>
            <a:r>
              <a:rPr sz="800" spc="-20">
                <a:solidFill>
                  <a:srgbClr val="515151"/>
                </a:solidFill>
                <a:latin typeface="Segoe UI"/>
                <a:cs typeface="Segoe UI"/>
              </a:rPr>
              <a:t>Pen</a:t>
            </a:r>
            <a:r>
              <a:rPr sz="800" spc="-15">
                <a:solidFill>
                  <a:srgbClr val="515151"/>
                </a:solidFill>
                <a:latin typeface="Segoe UI"/>
                <a:cs typeface="Segoe UI"/>
              </a:rPr>
              <a:t> </a:t>
            </a:r>
            <a:r>
              <a:rPr sz="800" spc="-50">
                <a:solidFill>
                  <a:srgbClr val="515151"/>
                </a:solidFill>
                <a:latin typeface="Segoe UI"/>
                <a:cs typeface="Segoe UI"/>
              </a:rPr>
              <a:t>2</a:t>
            </a:r>
            <a:r>
              <a:rPr sz="800" spc="500">
                <a:solidFill>
                  <a:srgbClr val="515151"/>
                </a:solidFill>
                <a:latin typeface="Segoe UI"/>
                <a:cs typeface="Segoe UI"/>
              </a:rPr>
              <a:t> </a:t>
            </a:r>
            <a:r>
              <a:rPr sz="800" spc="-20">
                <a:solidFill>
                  <a:srgbClr val="515151"/>
                </a:solidFill>
                <a:latin typeface="Segoe UI"/>
                <a:cs typeface="Segoe UI"/>
              </a:rPr>
              <a:t>Compatible</a:t>
            </a:r>
            <a:r>
              <a:rPr sz="800" spc="10">
                <a:solidFill>
                  <a:srgbClr val="515151"/>
                </a:solidFill>
                <a:latin typeface="Segoe UI"/>
                <a:cs typeface="Segoe UI"/>
              </a:rPr>
              <a:t> </a:t>
            </a:r>
            <a:r>
              <a:rPr sz="800" spc="-10">
                <a:solidFill>
                  <a:srgbClr val="515151"/>
                </a:solidFill>
                <a:latin typeface="Segoe UI"/>
                <a:cs typeface="Segoe UI"/>
              </a:rPr>
              <a:t>with</a:t>
            </a:r>
            <a:r>
              <a:rPr sz="800" spc="10">
                <a:solidFill>
                  <a:srgbClr val="515151"/>
                </a:solidFill>
                <a:latin typeface="Segoe UI"/>
                <a:cs typeface="Segoe UI"/>
              </a:rPr>
              <a:t> </a:t>
            </a:r>
            <a:r>
              <a:rPr sz="800" spc="-20">
                <a:solidFill>
                  <a:srgbClr val="515151"/>
                </a:solidFill>
                <a:latin typeface="Segoe UI"/>
                <a:cs typeface="Segoe UI"/>
              </a:rPr>
              <a:t>Microsoft</a:t>
            </a:r>
            <a:r>
              <a:rPr sz="800" spc="10">
                <a:solidFill>
                  <a:srgbClr val="515151"/>
                </a:solidFill>
                <a:latin typeface="Segoe UI"/>
                <a:cs typeface="Segoe UI"/>
              </a:rPr>
              <a:t> </a:t>
            </a:r>
            <a:r>
              <a:rPr sz="800" spc="-40">
                <a:solidFill>
                  <a:srgbClr val="515151"/>
                </a:solidFill>
                <a:latin typeface="Segoe UI"/>
                <a:cs typeface="Segoe UI"/>
              </a:rPr>
              <a:t>Teams</a:t>
            </a:r>
            <a:r>
              <a:rPr sz="800" spc="500">
                <a:solidFill>
                  <a:srgbClr val="515151"/>
                </a:solidFill>
                <a:latin typeface="Segoe UI"/>
                <a:cs typeface="Segoe UI"/>
              </a:rPr>
              <a:t> </a:t>
            </a:r>
            <a:r>
              <a:rPr sz="800" spc="-25">
                <a:solidFill>
                  <a:srgbClr val="515151"/>
                </a:solidFill>
                <a:latin typeface="Segoe UI"/>
                <a:cs typeface="Segoe UI"/>
              </a:rPr>
              <a:t>Rooms</a:t>
            </a:r>
            <a:r>
              <a:rPr sz="800">
                <a:solidFill>
                  <a:srgbClr val="515151"/>
                </a:solidFill>
                <a:latin typeface="Segoe UI"/>
                <a:cs typeface="Segoe UI"/>
              </a:rPr>
              <a:t> </a:t>
            </a:r>
            <a:r>
              <a:rPr sz="800" spc="-20">
                <a:solidFill>
                  <a:srgbClr val="515151"/>
                </a:solidFill>
                <a:latin typeface="Segoe UI"/>
                <a:cs typeface="Segoe UI"/>
              </a:rPr>
              <a:t>certified</a:t>
            </a:r>
            <a:r>
              <a:rPr sz="800">
                <a:solidFill>
                  <a:srgbClr val="515151"/>
                </a:solidFill>
                <a:latin typeface="Segoe UI"/>
                <a:cs typeface="Segoe UI"/>
              </a:rPr>
              <a:t> </a:t>
            </a:r>
            <a:r>
              <a:rPr sz="800" spc="-10">
                <a:solidFill>
                  <a:srgbClr val="515151"/>
                </a:solidFill>
                <a:latin typeface="Segoe UI"/>
                <a:cs typeface="Segoe UI"/>
              </a:rPr>
              <a:t>peripherals</a:t>
            </a:r>
            <a:endParaRPr sz="800">
              <a:latin typeface="Segoe UI"/>
              <a:cs typeface="Segoe UI"/>
            </a:endParaRPr>
          </a:p>
        </p:txBody>
      </p:sp>
      <p:sp>
        <p:nvSpPr>
          <p:cNvPr id="17" name="object 12">
            <a:extLst>
              <a:ext uri="{FF2B5EF4-FFF2-40B4-BE49-F238E27FC236}">
                <a16:creationId xmlns:a16="http://schemas.microsoft.com/office/drawing/2014/main" id="{5CAA2EE9-A2B9-A84D-9952-1383D6FED31C}"/>
              </a:ext>
            </a:extLst>
          </p:cNvPr>
          <p:cNvSpPr txBox="1"/>
          <p:nvPr/>
        </p:nvSpPr>
        <p:spPr>
          <a:xfrm>
            <a:off x="1385378" y="1470444"/>
            <a:ext cx="59880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PROCESSOR</a:t>
            </a:r>
            <a:endParaRPr sz="800">
              <a:latin typeface="+mj-lt"/>
              <a:cs typeface="SegoeUI-Semibold"/>
            </a:endParaRPr>
          </a:p>
        </p:txBody>
      </p:sp>
      <p:sp>
        <p:nvSpPr>
          <p:cNvPr id="19" name="object 13">
            <a:extLst>
              <a:ext uri="{FF2B5EF4-FFF2-40B4-BE49-F238E27FC236}">
                <a16:creationId xmlns:a16="http://schemas.microsoft.com/office/drawing/2014/main" id="{15339604-C808-48B3-5657-9CBEDA32F629}"/>
              </a:ext>
            </a:extLst>
          </p:cNvPr>
          <p:cNvSpPr txBox="1"/>
          <p:nvPr/>
        </p:nvSpPr>
        <p:spPr>
          <a:xfrm>
            <a:off x="2195522" y="1470444"/>
            <a:ext cx="317500" cy="147320"/>
          </a:xfrm>
          <a:prstGeom prst="rect">
            <a:avLst/>
          </a:prstGeom>
        </p:spPr>
        <p:txBody>
          <a:bodyPr vert="horz" wrap="square" lIns="0" tIns="12700" rIns="0" bIns="0" rtlCol="0">
            <a:spAutoFit/>
          </a:bodyPr>
          <a:lstStyle/>
          <a:p>
            <a:pPr marL="12700">
              <a:lnSpc>
                <a:spcPct val="100000"/>
              </a:lnSpc>
              <a:spcBef>
                <a:spcPts val="100"/>
              </a:spcBef>
            </a:pPr>
            <a:r>
              <a:rPr sz="800" spc="-10">
                <a:solidFill>
                  <a:srgbClr val="515151"/>
                </a:solidFill>
                <a:latin typeface="Segoe UI"/>
                <a:cs typeface="Segoe UI"/>
              </a:rPr>
              <a:t>Intel</a:t>
            </a:r>
            <a:r>
              <a:rPr sz="800" spc="-45">
                <a:solidFill>
                  <a:srgbClr val="515151"/>
                </a:solidFill>
                <a:latin typeface="Segoe UI"/>
                <a:cs typeface="Segoe UI"/>
              </a:rPr>
              <a:t> </a:t>
            </a:r>
            <a:r>
              <a:rPr sz="800" spc="-25">
                <a:solidFill>
                  <a:srgbClr val="515151"/>
                </a:solidFill>
                <a:latin typeface="Segoe UI"/>
                <a:cs typeface="Segoe UI"/>
              </a:rPr>
              <a:t>i5</a:t>
            </a:r>
            <a:endParaRPr sz="800">
              <a:latin typeface="Segoe UI"/>
              <a:cs typeface="Segoe UI"/>
            </a:endParaRPr>
          </a:p>
        </p:txBody>
      </p:sp>
      <p:sp>
        <p:nvSpPr>
          <p:cNvPr id="27" name="object 14">
            <a:extLst>
              <a:ext uri="{FF2B5EF4-FFF2-40B4-BE49-F238E27FC236}">
                <a16:creationId xmlns:a16="http://schemas.microsoft.com/office/drawing/2014/main" id="{8C27007A-5852-A9B2-3BC9-70A7208616B2}"/>
              </a:ext>
            </a:extLst>
          </p:cNvPr>
          <p:cNvSpPr txBox="1"/>
          <p:nvPr/>
        </p:nvSpPr>
        <p:spPr>
          <a:xfrm>
            <a:off x="1465944" y="1789976"/>
            <a:ext cx="518159"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GRAPHICS</a:t>
            </a:r>
            <a:endParaRPr sz="800">
              <a:latin typeface="+mj-lt"/>
              <a:cs typeface="SegoeUI-Semibold"/>
            </a:endParaRPr>
          </a:p>
        </p:txBody>
      </p:sp>
      <p:sp>
        <p:nvSpPr>
          <p:cNvPr id="28" name="object 15">
            <a:extLst>
              <a:ext uri="{FF2B5EF4-FFF2-40B4-BE49-F238E27FC236}">
                <a16:creationId xmlns:a16="http://schemas.microsoft.com/office/drawing/2014/main" id="{B09764AC-7700-DDBA-0472-062FC6B4E89F}"/>
              </a:ext>
            </a:extLst>
          </p:cNvPr>
          <p:cNvSpPr txBox="1"/>
          <p:nvPr/>
        </p:nvSpPr>
        <p:spPr>
          <a:xfrm>
            <a:off x="2195522" y="1789976"/>
            <a:ext cx="238125" cy="147320"/>
          </a:xfrm>
          <a:prstGeom prst="rect">
            <a:avLst/>
          </a:prstGeom>
        </p:spPr>
        <p:txBody>
          <a:bodyPr vert="horz" wrap="square" lIns="0" tIns="12700" rIns="0" bIns="0" rtlCol="0">
            <a:spAutoFit/>
          </a:bodyPr>
          <a:lstStyle/>
          <a:p>
            <a:pPr marL="12700">
              <a:lnSpc>
                <a:spcPct val="100000"/>
              </a:lnSpc>
              <a:spcBef>
                <a:spcPts val="100"/>
              </a:spcBef>
            </a:pPr>
            <a:r>
              <a:rPr sz="800" spc="-20">
                <a:solidFill>
                  <a:srgbClr val="505050"/>
                </a:solidFill>
                <a:latin typeface="Segoe UI"/>
                <a:cs typeface="Segoe UI"/>
              </a:rPr>
              <a:t>iGPU</a:t>
            </a:r>
            <a:endParaRPr sz="800">
              <a:latin typeface="Segoe UI"/>
              <a:cs typeface="Segoe UI"/>
            </a:endParaRPr>
          </a:p>
        </p:txBody>
      </p:sp>
      <p:sp>
        <p:nvSpPr>
          <p:cNvPr id="29" name="object 16">
            <a:extLst>
              <a:ext uri="{FF2B5EF4-FFF2-40B4-BE49-F238E27FC236}">
                <a16:creationId xmlns:a16="http://schemas.microsoft.com/office/drawing/2014/main" id="{E173BB0A-E4E4-5769-A3F2-97465742ACAF}"/>
              </a:ext>
            </a:extLst>
          </p:cNvPr>
          <p:cNvSpPr txBox="1"/>
          <p:nvPr/>
        </p:nvSpPr>
        <p:spPr>
          <a:xfrm>
            <a:off x="1245079" y="2091797"/>
            <a:ext cx="764540" cy="289823"/>
          </a:xfrm>
          <a:prstGeom prst="rect">
            <a:avLst/>
          </a:prstGeom>
        </p:spPr>
        <p:txBody>
          <a:bodyPr vert="horz" wrap="square" lIns="0" tIns="30480" rIns="0" bIns="0" rtlCol="0">
            <a:spAutoFit/>
          </a:bodyPr>
          <a:lstStyle/>
          <a:p>
            <a:pPr marR="30480" algn="r">
              <a:lnSpc>
                <a:spcPct val="100000"/>
              </a:lnSpc>
              <a:spcBef>
                <a:spcPts val="240"/>
              </a:spcBef>
            </a:pPr>
            <a:r>
              <a:rPr sz="800" b="1">
                <a:solidFill>
                  <a:srgbClr val="505050"/>
                </a:solidFill>
                <a:latin typeface="+mj-lt"/>
                <a:cs typeface="SegoeUI-Semibold"/>
              </a:rPr>
              <a:t>MEMORY</a:t>
            </a:r>
            <a:r>
              <a:rPr sz="800" b="1" spc="-10">
                <a:solidFill>
                  <a:srgbClr val="505050"/>
                </a:solidFill>
                <a:latin typeface="+mj-lt"/>
                <a:cs typeface="SegoeUI-Semibold"/>
              </a:rPr>
              <a:t> </a:t>
            </a:r>
            <a:r>
              <a:rPr sz="800" b="1" spc="-25">
                <a:solidFill>
                  <a:srgbClr val="505050"/>
                </a:solidFill>
                <a:latin typeface="+mj-lt"/>
                <a:cs typeface="SegoeUI-Semibold"/>
              </a:rPr>
              <a:t>AND</a:t>
            </a:r>
            <a:endParaRPr sz="800">
              <a:latin typeface="+mj-lt"/>
              <a:cs typeface="SegoeUI-Semibold"/>
            </a:endParaRPr>
          </a:p>
          <a:p>
            <a:pPr marR="31750" algn="r">
              <a:lnSpc>
                <a:spcPct val="100000"/>
              </a:lnSpc>
              <a:spcBef>
                <a:spcPts val="135"/>
              </a:spcBef>
            </a:pPr>
            <a:r>
              <a:rPr sz="800" b="1" spc="-10">
                <a:solidFill>
                  <a:srgbClr val="505050"/>
                </a:solidFill>
                <a:latin typeface="+mj-lt"/>
                <a:cs typeface="SegoeUI-Semibold"/>
              </a:rPr>
              <a:t>STORAGE</a:t>
            </a:r>
            <a:r>
              <a:rPr sz="675" b="1" spc="-15" baseline="30864">
                <a:solidFill>
                  <a:srgbClr val="505050"/>
                </a:solidFill>
                <a:latin typeface="+mj-lt"/>
                <a:cs typeface="SegoeUI-Semibold"/>
              </a:rPr>
              <a:t>1</a:t>
            </a:r>
            <a:endParaRPr sz="675" baseline="30864">
              <a:latin typeface="+mj-lt"/>
              <a:cs typeface="SegoeUI-Semibold"/>
            </a:endParaRPr>
          </a:p>
        </p:txBody>
      </p:sp>
      <p:sp>
        <p:nvSpPr>
          <p:cNvPr id="30" name="object 17">
            <a:extLst>
              <a:ext uri="{FF2B5EF4-FFF2-40B4-BE49-F238E27FC236}">
                <a16:creationId xmlns:a16="http://schemas.microsoft.com/office/drawing/2014/main" id="{1DC2EB33-E33F-7F6B-95D7-0FEAC8110F06}"/>
              </a:ext>
            </a:extLst>
          </p:cNvPr>
          <p:cNvSpPr txBox="1"/>
          <p:nvPr/>
        </p:nvSpPr>
        <p:spPr>
          <a:xfrm>
            <a:off x="2195474" y="2091659"/>
            <a:ext cx="711835" cy="304800"/>
          </a:xfrm>
          <a:prstGeom prst="rect">
            <a:avLst/>
          </a:prstGeom>
        </p:spPr>
        <p:txBody>
          <a:bodyPr vert="horz" wrap="square" lIns="0" tIns="30480" rIns="0" bIns="0" rtlCol="0">
            <a:spAutoFit/>
          </a:bodyPr>
          <a:lstStyle/>
          <a:p>
            <a:pPr marL="12700">
              <a:lnSpc>
                <a:spcPct val="100000"/>
              </a:lnSpc>
              <a:spcBef>
                <a:spcPts val="240"/>
              </a:spcBef>
            </a:pPr>
            <a:r>
              <a:rPr sz="800" spc="-20">
                <a:solidFill>
                  <a:srgbClr val="505050"/>
                </a:solidFill>
                <a:latin typeface="Segoe UI"/>
                <a:cs typeface="Segoe UI"/>
              </a:rPr>
              <a:t>Memory: </a:t>
            </a:r>
            <a:r>
              <a:rPr sz="800">
                <a:solidFill>
                  <a:srgbClr val="505050"/>
                </a:solidFill>
                <a:latin typeface="Segoe UI"/>
                <a:cs typeface="Segoe UI"/>
              </a:rPr>
              <a:t>32</a:t>
            </a:r>
            <a:r>
              <a:rPr sz="800" spc="-20">
                <a:solidFill>
                  <a:srgbClr val="505050"/>
                </a:solidFill>
                <a:latin typeface="Segoe UI"/>
                <a:cs typeface="Segoe UI"/>
              </a:rPr>
              <a:t> </a:t>
            </a:r>
            <a:r>
              <a:rPr sz="800" spc="-25">
                <a:solidFill>
                  <a:srgbClr val="505050"/>
                </a:solidFill>
                <a:latin typeface="Segoe UI"/>
                <a:cs typeface="Segoe UI"/>
              </a:rPr>
              <a:t>GB</a:t>
            </a:r>
            <a:endParaRPr sz="800">
              <a:latin typeface="Segoe UI"/>
              <a:cs typeface="Segoe UI"/>
            </a:endParaRPr>
          </a:p>
          <a:p>
            <a:pPr marL="12700">
              <a:lnSpc>
                <a:spcPct val="100000"/>
              </a:lnSpc>
              <a:spcBef>
                <a:spcPts val="140"/>
              </a:spcBef>
            </a:pPr>
            <a:r>
              <a:rPr sz="800" spc="-20">
                <a:solidFill>
                  <a:srgbClr val="505050"/>
                </a:solidFill>
                <a:latin typeface="Segoe UI"/>
                <a:cs typeface="Segoe UI"/>
              </a:rPr>
              <a:t>Storage:</a:t>
            </a:r>
            <a:r>
              <a:rPr sz="800" spc="-15">
                <a:solidFill>
                  <a:srgbClr val="505050"/>
                </a:solidFill>
                <a:latin typeface="Segoe UI"/>
                <a:cs typeface="Segoe UI"/>
              </a:rPr>
              <a:t> </a:t>
            </a:r>
            <a:r>
              <a:rPr sz="800" spc="-10">
                <a:solidFill>
                  <a:srgbClr val="505050"/>
                </a:solidFill>
                <a:latin typeface="Segoe UI"/>
                <a:cs typeface="Segoe UI"/>
              </a:rPr>
              <a:t>512 </a:t>
            </a:r>
            <a:r>
              <a:rPr sz="800" spc="-25">
                <a:solidFill>
                  <a:srgbClr val="505050"/>
                </a:solidFill>
                <a:latin typeface="Segoe UI"/>
                <a:cs typeface="Segoe UI"/>
              </a:rPr>
              <a:t>GB</a:t>
            </a:r>
            <a:endParaRPr sz="800">
              <a:latin typeface="Segoe UI"/>
              <a:cs typeface="Segoe UI"/>
            </a:endParaRPr>
          </a:p>
        </p:txBody>
      </p:sp>
      <p:sp>
        <p:nvSpPr>
          <p:cNvPr id="31" name="object 18">
            <a:extLst>
              <a:ext uri="{FF2B5EF4-FFF2-40B4-BE49-F238E27FC236}">
                <a16:creationId xmlns:a16="http://schemas.microsoft.com/office/drawing/2014/main" id="{8C87BF1C-2ACC-29B5-F1E3-4FEAA918FB76}"/>
              </a:ext>
            </a:extLst>
          </p:cNvPr>
          <p:cNvSpPr txBox="1"/>
          <p:nvPr/>
        </p:nvSpPr>
        <p:spPr>
          <a:xfrm>
            <a:off x="1340657" y="2568671"/>
            <a:ext cx="64325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RESOLUTION</a:t>
            </a:r>
            <a:endParaRPr sz="800">
              <a:latin typeface="+mj-lt"/>
              <a:cs typeface="SegoeUI-Semibold"/>
            </a:endParaRPr>
          </a:p>
        </p:txBody>
      </p:sp>
      <p:sp>
        <p:nvSpPr>
          <p:cNvPr id="32" name="object 19">
            <a:extLst>
              <a:ext uri="{FF2B5EF4-FFF2-40B4-BE49-F238E27FC236}">
                <a16:creationId xmlns:a16="http://schemas.microsoft.com/office/drawing/2014/main" id="{59CF0711-63C0-355A-7AE3-A20BB5A85960}"/>
              </a:ext>
            </a:extLst>
          </p:cNvPr>
          <p:cNvSpPr txBox="1"/>
          <p:nvPr/>
        </p:nvSpPr>
        <p:spPr>
          <a:xfrm>
            <a:off x="2195474" y="2568671"/>
            <a:ext cx="544195" cy="147320"/>
          </a:xfrm>
          <a:prstGeom prst="rect">
            <a:avLst/>
          </a:prstGeom>
        </p:spPr>
        <p:txBody>
          <a:bodyPr vert="horz" wrap="square" lIns="0" tIns="12700" rIns="0" bIns="0" rtlCol="0">
            <a:spAutoFit/>
          </a:bodyPr>
          <a:lstStyle/>
          <a:p>
            <a:pPr marL="12700">
              <a:lnSpc>
                <a:spcPct val="100000"/>
              </a:lnSpc>
              <a:spcBef>
                <a:spcPts val="100"/>
              </a:spcBef>
            </a:pPr>
            <a:r>
              <a:rPr sz="800" spc="-10">
                <a:solidFill>
                  <a:srgbClr val="505050"/>
                </a:solidFill>
                <a:latin typeface="Segoe UI"/>
                <a:cs typeface="Segoe UI"/>
              </a:rPr>
              <a:t>3840</a:t>
            </a:r>
            <a:r>
              <a:rPr sz="800" spc="-35">
                <a:solidFill>
                  <a:srgbClr val="505050"/>
                </a:solidFill>
                <a:latin typeface="Segoe UI"/>
                <a:cs typeface="Segoe UI"/>
              </a:rPr>
              <a:t> </a:t>
            </a:r>
            <a:r>
              <a:rPr sz="800">
                <a:solidFill>
                  <a:srgbClr val="505050"/>
                </a:solidFill>
                <a:latin typeface="Segoe UI"/>
                <a:cs typeface="Segoe UI"/>
              </a:rPr>
              <a:t>x</a:t>
            </a:r>
            <a:r>
              <a:rPr sz="800" spc="-30">
                <a:solidFill>
                  <a:srgbClr val="505050"/>
                </a:solidFill>
                <a:latin typeface="Segoe UI"/>
                <a:cs typeface="Segoe UI"/>
              </a:rPr>
              <a:t> </a:t>
            </a:r>
            <a:r>
              <a:rPr sz="800" spc="-20">
                <a:solidFill>
                  <a:srgbClr val="505050"/>
                </a:solidFill>
                <a:latin typeface="Segoe UI"/>
                <a:cs typeface="Segoe UI"/>
              </a:rPr>
              <a:t>2160</a:t>
            </a:r>
            <a:endParaRPr sz="800">
              <a:latin typeface="Segoe UI"/>
              <a:cs typeface="Segoe UI"/>
            </a:endParaRPr>
          </a:p>
        </p:txBody>
      </p:sp>
      <p:sp>
        <p:nvSpPr>
          <p:cNvPr id="33" name="object 20">
            <a:extLst>
              <a:ext uri="{FF2B5EF4-FFF2-40B4-BE49-F238E27FC236}">
                <a16:creationId xmlns:a16="http://schemas.microsoft.com/office/drawing/2014/main" id="{9169A25A-8CDE-BD41-3CDD-BD239A2ABC62}"/>
              </a:ext>
            </a:extLst>
          </p:cNvPr>
          <p:cNvSpPr txBox="1"/>
          <p:nvPr/>
        </p:nvSpPr>
        <p:spPr>
          <a:xfrm>
            <a:off x="1561287" y="2888203"/>
            <a:ext cx="419100"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DISPLAY</a:t>
            </a:r>
            <a:endParaRPr sz="800">
              <a:latin typeface="+mj-lt"/>
              <a:cs typeface="SegoeUI-Semibold"/>
            </a:endParaRPr>
          </a:p>
        </p:txBody>
      </p:sp>
      <p:sp>
        <p:nvSpPr>
          <p:cNvPr id="34" name="object 21">
            <a:extLst>
              <a:ext uri="{FF2B5EF4-FFF2-40B4-BE49-F238E27FC236}">
                <a16:creationId xmlns:a16="http://schemas.microsoft.com/office/drawing/2014/main" id="{4B931BC0-C1A3-D96B-AE69-F28BDFFE147F}"/>
              </a:ext>
            </a:extLst>
          </p:cNvPr>
          <p:cNvSpPr txBox="1"/>
          <p:nvPr/>
        </p:nvSpPr>
        <p:spPr>
          <a:xfrm>
            <a:off x="2195474" y="2870423"/>
            <a:ext cx="1507490" cy="1003300"/>
          </a:xfrm>
          <a:prstGeom prst="rect">
            <a:avLst/>
          </a:prstGeom>
        </p:spPr>
        <p:txBody>
          <a:bodyPr vert="horz" wrap="square" lIns="0" tIns="12700" rIns="0" bIns="0" rtlCol="0">
            <a:spAutoFit/>
          </a:bodyPr>
          <a:lstStyle/>
          <a:p>
            <a:pPr marL="12700" marR="625475">
              <a:lnSpc>
                <a:spcPct val="114599"/>
              </a:lnSpc>
              <a:spcBef>
                <a:spcPts val="100"/>
              </a:spcBef>
            </a:pPr>
            <a:r>
              <a:rPr sz="800" spc="-20">
                <a:solidFill>
                  <a:srgbClr val="505050"/>
                </a:solidFill>
                <a:latin typeface="Segoe UI"/>
                <a:cs typeface="Segoe UI"/>
              </a:rPr>
              <a:t>PixelSense™</a:t>
            </a:r>
            <a:r>
              <a:rPr sz="800" spc="35">
                <a:solidFill>
                  <a:srgbClr val="505050"/>
                </a:solidFill>
                <a:latin typeface="Segoe UI"/>
                <a:cs typeface="Segoe UI"/>
              </a:rPr>
              <a:t> </a:t>
            </a:r>
            <a:r>
              <a:rPr sz="800" spc="-25">
                <a:solidFill>
                  <a:srgbClr val="505050"/>
                </a:solidFill>
                <a:latin typeface="Segoe UI"/>
                <a:cs typeface="Segoe UI"/>
              </a:rPr>
              <a:t>Display</a:t>
            </a:r>
            <a:r>
              <a:rPr sz="800" spc="-10">
                <a:solidFill>
                  <a:srgbClr val="505050"/>
                </a:solidFill>
                <a:latin typeface="Segoe UI"/>
                <a:cs typeface="Segoe UI"/>
              </a:rPr>
              <a:t> 16:9</a:t>
            </a:r>
            <a:r>
              <a:rPr sz="800" spc="-35">
                <a:solidFill>
                  <a:srgbClr val="505050"/>
                </a:solidFill>
                <a:latin typeface="Segoe UI"/>
                <a:cs typeface="Segoe UI"/>
              </a:rPr>
              <a:t> </a:t>
            </a:r>
            <a:r>
              <a:rPr sz="800" spc="-10">
                <a:solidFill>
                  <a:srgbClr val="505050"/>
                </a:solidFill>
                <a:latin typeface="Segoe UI"/>
                <a:cs typeface="Segoe UI"/>
              </a:rPr>
              <a:t>aspect</a:t>
            </a:r>
            <a:r>
              <a:rPr sz="800" spc="-35">
                <a:solidFill>
                  <a:srgbClr val="505050"/>
                </a:solidFill>
                <a:latin typeface="Segoe UI"/>
                <a:cs typeface="Segoe UI"/>
              </a:rPr>
              <a:t> </a:t>
            </a:r>
            <a:r>
              <a:rPr sz="800" spc="-10">
                <a:solidFill>
                  <a:srgbClr val="505050"/>
                </a:solidFill>
                <a:latin typeface="Segoe UI"/>
                <a:cs typeface="Segoe UI"/>
              </a:rPr>
              <a:t>ratio</a:t>
            </a:r>
            <a:endParaRPr sz="800">
              <a:latin typeface="Segoe UI"/>
              <a:cs typeface="Segoe UI"/>
            </a:endParaRPr>
          </a:p>
          <a:p>
            <a:pPr marL="12700" marR="678815">
              <a:lnSpc>
                <a:spcPct val="114599"/>
              </a:lnSpc>
            </a:pPr>
            <a:r>
              <a:rPr sz="800" spc="-25">
                <a:solidFill>
                  <a:srgbClr val="505050"/>
                </a:solidFill>
                <a:latin typeface="Segoe UI"/>
                <a:cs typeface="Segoe UI"/>
              </a:rPr>
              <a:t>8-</a:t>
            </a:r>
            <a:r>
              <a:rPr sz="800">
                <a:solidFill>
                  <a:srgbClr val="505050"/>
                </a:solidFill>
                <a:latin typeface="Segoe UI"/>
                <a:cs typeface="Segoe UI"/>
              </a:rPr>
              <a:t>bit</a:t>
            </a:r>
            <a:r>
              <a:rPr sz="800" spc="-30">
                <a:solidFill>
                  <a:srgbClr val="505050"/>
                </a:solidFill>
                <a:latin typeface="Segoe UI"/>
                <a:cs typeface="Segoe UI"/>
              </a:rPr>
              <a:t> </a:t>
            </a:r>
            <a:r>
              <a:rPr sz="800" spc="-10">
                <a:solidFill>
                  <a:srgbClr val="505050"/>
                </a:solidFill>
                <a:latin typeface="Segoe UI"/>
                <a:cs typeface="Segoe UI"/>
              </a:rPr>
              <a:t>color</a:t>
            </a:r>
            <a:r>
              <a:rPr sz="800" spc="500">
                <a:solidFill>
                  <a:srgbClr val="505050"/>
                </a:solidFill>
                <a:latin typeface="Segoe UI"/>
                <a:cs typeface="Segoe UI"/>
              </a:rPr>
              <a:t> </a:t>
            </a:r>
            <a:r>
              <a:rPr sz="800" spc="-25">
                <a:solidFill>
                  <a:srgbClr val="505050"/>
                </a:solidFill>
                <a:latin typeface="Segoe UI"/>
                <a:cs typeface="Segoe UI"/>
              </a:rPr>
              <a:t>30.5mm</a:t>
            </a:r>
            <a:r>
              <a:rPr sz="800">
                <a:solidFill>
                  <a:srgbClr val="505050"/>
                </a:solidFill>
                <a:latin typeface="Segoe UI"/>
                <a:cs typeface="Segoe UI"/>
              </a:rPr>
              <a:t> </a:t>
            </a:r>
            <a:r>
              <a:rPr sz="800" spc="-10">
                <a:solidFill>
                  <a:srgbClr val="505050"/>
                </a:solidFill>
                <a:latin typeface="Segoe UI"/>
                <a:cs typeface="Segoe UI"/>
              </a:rPr>
              <a:t>border </a:t>
            </a:r>
            <a:r>
              <a:rPr sz="800" spc="-20">
                <a:solidFill>
                  <a:srgbClr val="505050"/>
                </a:solidFill>
                <a:latin typeface="Segoe UI"/>
                <a:cs typeface="Segoe UI"/>
              </a:rPr>
              <a:t>Anti-</a:t>
            </a:r>
            <a:r>
              <a:rPr sz="800" spc="-10">
                <a:solidFill>
                  <a:srgbClr val="505050"/>
                </a:solidFill>
                <a:latin typeface="Segoe UI"/>
                <a:cs typeface="Segoe UI"/>
              </a:rPr>
              <a:t>glare,</a:t>
            </a:r>
            <a:r>
              <a:rPr sz="800" spc="-20">
                <a:solidFill>
                  <a:srgbClr val="505050"/>
                </a:solidFill>
                <a:latin typeface="Segoe UI"/>
                <a:cs typeface="Segoe UI"/>
              </a:rPr>
              <a:t> </a:t>
            </a:r>
            <a:r>
              <a:rPr sz="800" spc="-10">
                <a:solidFill>
                  <a:srgbClr val="505050"/>
                </a:solidFill>
                <a:latin typeface="Segoe UI"/>
                <a:cs typeface="Segoe UI"/>
              </a:rPr>
              <a:t>IPS</a:t>
            </a:r>
            <a:r>
              <a:rPr sz="800" spc="-15">
                <a:solidFill>
                  <a:srgbClr val="505050"/>
                </a:solidFill>
                <a:latin typeface="Segoe UI"/>
                <a:cs typeface="Segoe UI"/>
              </a:rPr>
              <a:t> </a:t>
            </a:r>
            <a:r>
              <a:rPr sz="800" spc="-45">
                <a:solidFill>
                  <a:srgbClr val="505050"/>
                </a:solidFill>
                <a:latin typeface="Segoe UI"/>
                <a:cs typeface="Segoe UI"/>
              </a:rPr>
              <a:t>LCD</a:t>
            </a:r>
            <a:endParaRPr sz="800">
              <a:latin typeface="Segoe UI"/>
              <a:cs typeface="Segoe UI"/>
            </a:endParaRPr>
          </a:p>
          <a:p>
            <a:pPr marL="12700" marR="5080">
              <a:lnSpc>
                <a:spcPct val="114599"/>
              </a:lnSpc>
            </a:pPr>
            <a:r>
              <a:rPr sz="800" spc="-25">
                <a:solidFill>
                  <a:srgbClr val="505050"/>
                </a:solidFill>
                <a:latin typeface="Segoe UI"/>
                <a:cs typeface="Segoe UI"/>
              </a:rPr>
              <a:t>In-</a:t>
            </a:r>
            <a:r>
              <a:rPr sz="800" spc="-10">
                <a:solidFill>
                  <a:srgbClr val="505050"/>
                </a:solidFill>
                <a:latin typeface="Segoe UI"/>
                <a:cs typeface="Segoe UI"/>
              </a:rPr>
              <a:t>cell</a:t>
            </a:r>
            <a:r>
              <a:rPr sz="800" spc="-30">
                <a:solidFill>
                  <a:srgbClr val="505050"/>
                </a:solidFill>
                <a:latin typeface="Segoe UI"/>
                <a:cs typeface="Segoe UI"/>
              </a:rPr>
              <a:t> Touch</a:t>
            </a:r>
            <a:r>
              <a:rPr sz="800" spc="-25">
                <a:solidFill>
                  <a:srgbClr val="505050"/>
                </a:solidFill>
                <a:latin typeface="Segoe UI"/>
                <a:cs typeface="Segoe UI"/>
              </a:rPr>
              <a:t> </a:t>
            </a:r>
            <a:r>
              <a:rPr sz="800" spc="-10">
                <a:solidFill>
                  <a:srgbClr val="505050"/>
                </a:solidFill>
                <a:latin typeface="Segoe UI"/>
                <a:cs typeface="Segoe UI"/>
              </a:rPr>
              <a:t>with</a:t>
            </a:r>
            <a:r>
              <a:rPr sz="800" spc="-30">
                <a:solidFill>
                  <a:srgbClr val="505050"/>
                </a:solidFill>
                <a:latin typeface="Segoe UI"/>
                <a:cs typeface="Segoe UI"/>
              </a:rPr>
              <a:t> </a:t>
            </a:r>
            <a:r>
              <a:rPr sz="800">
                <a:solidFill>
                  <a:srgbClr val="505050"/>
                </a:solidFill>
                <a:latin typeface="Segoe UI"/>
                <a:cs typeface="Segoe UI"/>
              </a:rPr>
              <a:t>20</a:t>
            </a:r>
            <a:r>
              <a:rPr sz="800" spc="-25">
                <a:solidFill>
                  <a:srgbClr val="505050"/>
                </a:solidFill>
                <a:latin typeface="Segoe UI"/>
                <a:cs typeface="Segoe UI"/>
              </a:rPr>
              <a:t> simultaneous</a:t>
            </a:r>
            <a:r>
              <a:rPr sz="800" spc="-10">
                <a:solidFill>
                  <a:srgbClr val="505050"/>
                </a:solidFill>
                <a:latin typeface="Segoe UI"/>
                <a:cs typeface="Segoe UI"/>
              </a:rPr>
              <a:t> touch</a:t>
            </a:r>
            <a:r>
              <a:rPr sz="800" spc="-30">
                <a:solidFill>
                  <a:srgbClr val="505050"/>
                </a:solidFill>
                <a:latin typeface="Segoe UI"/>
                <a:cs typeface="Segoe UI"/>
              </a:rPr>
              <a:t> </a:t>
            </a:r>
            <a:r>
              <a:rPr sz="800" spc="-20">
                <a:solidFill>
                  <a:srgbClr val="505050"/>
                </a:solidFill>
                <a:latin typeface="Segoe UI"/>
                <a:cs typeface="Segoe UI"/>
              </a:rPr>
              <a:t>points</a:t>
            </a:r>
            <a:r>
              <a:rPr sz="800" spc="-25">
                <a:solidFill>
                  <a:srgbClr val="505050"/>
                </a:solidFill>
                <a:latin typeface="Segoe UI"/>
                <a:cs typeface="Segoe UI"/>
              </a:rPr>
              <a:t> </a:t>
            </a:r>
            <a:r>
              <a:rPr sz="800" spc="-10">
                <a:solidFill>
                  <a:srgbClr val="505050"/>
                </a:solidFill>
                <a:latin typeface="Segoe UI"/>
                <a:cs typeface="Segoe UI"/>
              </a:rPr>
              <a:t>and</a:t>
            </a:r>
            <a:r>
              <a:rPr sz="800" spc="-30">
                <a:solidFill>
                  <a:srgbClr val="505050"/>
                </a:solidFill>
                <a:latin typeface="Segoe UI"/>
                <a:cs typeface="Segoe UI"/>
              </a:rPr>
              <a:t> </a:t>
            </a:r>
            <a:r>
              <a:rPr sz="800" spc="-10">
                <a:solidFill>
                  <a:srgbClr val="505050"/>
                </a:solidFill>
                <a:latin typeface="Segoe UI"/>
                <a:cs typeface="Segoe UI"/>
              </a:rPr>
              <a:t>two</a:t>
            </a:r>
            <a:r>
              <a:rPr sz="800" spc="-25">
                <a:solidFill>
                  <a:srgbClr val="505050"/>
                </a:solidFill>
                <a:latin typeface="Segoe UI"/>
                <a:cs typeface="Segoe UI"/>
              </a:rPr>
              <a:t> </a:t>
            </a:r>
            <a:r>
              <a:rPr sz="800" spc="-20">
                <a:solidFill>
                  <a:srgbClr val="505050"/>
                </a:solidFill>
                <a:latin typeface="Segoe UI"/>
                <a:cs typeface="Segoe UI"/>
              </a:rPr>
              <a:t>pens</a:t>
            </a:r>
            <a:endParaRPr sz="800">
              <a:latin typeface="Segoe UI"/>
              <a:cs typeface="Segoe UI"/>
            </a:endParaRPr>
          </a:p>
        </p:txBody>
      </p:sp>
      <p:sp>
        <p:nvSpPr>
          <p:cNvPr id="36" name="object 22">
            <a:extLst>
              <a:ext uri="{FF2B5EF4-FFF2-40B4-BE49-F238E27FC236}">
                <a16:creationId xmlns:a16="http://schemas.microsoft.com/office/drawing/2014/main" id="{A431095A-C980-F990-E1C6-D7E9558D15AB}"/>
              </a:ext>
            </a:extLst>
          </p:cNvPr>
          <p:cNvSpPr txBox="1"/>
          <p:nvPr/>
        </p:nvSpPr>
        <p:spPr>
          <a:xfrm>
            <a:off x="1482729" y="4028254"/>
            <a:ext cx="527050" cy="283860"/>
          </a:xfrm>
          <a:prstGeom prst="rect">
            <a:avLst/>
          </a:prstGeom>
        </p:spPr>
        <p:txBody>
          <a:bodyPr vert="horz" wrap="square" lIns="0" tIns="12700" rIns="0" bIns="0" rtlCol="0">
            <a:spAutoFit/>
          </a:bodyPr>
          <a:lstStyle/>
          <a:p>
            <a:pPr marL="69215" marR="30480" indent="-31750" algn="r">
              <a:lnSpc>
                <a:spcPct val="114500"/>
              </a:lnSpc>
              <a:spcBef>
                <a:spcPts val="100"/>
              </a:spcBef>
            </a:pPr>
            <a:r>
              <a:rPr sz="800" b="1">
                <a:solidFill>
                  <a:srgbClr val="505050"/>
                </a:solidFill>
                <a:latin typeface="+mj-lt"/>
                <a:cs typeface="SegoeUI-Semibold"/>
              </a:rPr>
              <a:t>SIZE</a:t>
            </a:r>
            <a:r>
              <a:rPr sz="800" b="1" spc="25">
                <a:solidFill>
                  <a:srgbClr val="505050"/>
                </a:solidFill>
                <a:latin typeface="+mj-lt"/>
                <a:cs typeface="SegoeUI-Semibold"/>
              </a:rPr>
              <a:t> </a:t>
            </a:r>
            <a:r>
              <a:rPr sz="800" b="1" spc="-25">
                <a:solidFill>
                  <a:srgbClr val="505050"/>
                </a:solidFill>
                <a:latin typeface="+mj-lt"/>
                <a:cs typeface="SegoeUI-Semibold"/>
              </a:rPr>
              <a:t>AND</a:t>
            </a:r>
            <a:r>
              <a:rPr sz="800" b="1" spc="-10">
                <a:solidFill>
                  <a:srgbClr val="505050"/>
                </a:solidFill>
                <a:latin typeface="+mj-lt"/>
                <a:cs typeface="SegoeUI-Semibold"/>
              </a:rPr>
              <a:t> WEIGHT</a:t>
            </a:r>
            <a:r>
              <a:rPr sz="675" b="1" spc="-15" baseline="30864">
                <a:solidFill>
                  <a:srgbClr val="505050"/>
                </a:solidFill>
                <a:latin typeface="+mj-lt"/>
                <a:cs typeface="SegoeUI-Semibold"/>
              </a:rPr>
              <a:t>2</a:t>
            </a:r>
            <a:endParaRPr sz="675" baseline="30864">
              <a:latin typeface="+mj-lt"/>
              <a:cs typeface="SegoeUI-Semibold"/>
            </a:endParaRPr>
          </a:p>
        </p:txBody>
      </p:sp>
      <p:sp>
        <p:nvSpPr>
          <p:cNvPr id="38" name="object 23">
            <a:extLst>
              <a:ext uri="{FF2B5EF4-FFF2-40B4-BE49-F238E27FC236}">
                <a16:creationId xmlns:a16="http://schemas.microsoft.com/office/drawing/2014/main" id="{25D1C244-2FF2-EC3B-52D4-7E67F11DD6BF}"/>
              </a:ext>
            </a:extLst>
          </p:cNvPr>
          <p:cNvSpPr txBox="1"/>
          <p:nvPr/>
        </p:nvSpPr>
        <p:spPr>
          <a:xfrm>
            <a:off x="2195474" y="4028056"/>
            <a:ext cx="1238885" cy="584200"/>
          </a:xfrm>
          <a:prstGeom prst="rect">
            <a:avLst/>
          </a:prstGeom>
        </p:spPr>
        <p:txBody>
          <a:bodyPr vert="horz" wrap="square" lIns="0" tIns="30480" rIns="0" bIns="0" rtlCol="0">
            <a:spAutoFit/>
          </a:bodyPr>
          <a:lstStyle/>
          <a:p>
            <a:pPr marL="12700">
              <a:lnSpc>
                <a:spcPct val="100000"/>
              </a:lnSpc>
              <a:spcBef>
                <a:spcPts val="240"/>
              </a:spcBef>
            </a:pPr>
            <a:r>
              <a:rPr sz="800" spc="-10">
                <a:solidFill>
                  <a:srgbClr val="505050"/>
                </a:solidFill>
                <a:latin typeface="Segoe UI"/>
                <a:cs typeface="Segoe UI"/>
              </a:rPr>
              <a:t>Height:</a:t>
            </a:r>
            <a:r>
              <a:rPr sz="800" spc="-35">
                <a:solidFill>
                  <a:srgbClr val="505050"/>
                </a:solidFill>
                <a:latin typeface="Segoe UI"/>
                <a:cs typeface="Segoe UI"/>
              </a:rPr>
              <a:t> </a:t>
            </a:r>
            <a:r>
              <a:rPr sz="800" spc="-10">
                <a:solidFill>
                  <a:srgbClr val="505050"/>
                </a:solidFill>
                <a:latin typeface="Segoe UI"/>
                <a:cs typeface="Segoe UI"/>
              </a:rPr>
              <a:t>44.5</a:t>
            </a:r>
            <a:r>
              <a:rPr sz="800" spc="-35">
                <a:solidFill>
                  <a:srgbClr val="505050"/>
                </a:solidFill>
                <a:latin typeface="Segoe UI"/>
                <a:cs typeface="Segoe UI"/>
              </a:rPr>
              <a:t> </a:t>
            </a:r>
            <a:r>
              <a:rPr sz="800" spc="-10">
                <a:solidFill>
                  <a:srgbClr val="505050"/>
                </a:solidFill>
                <a:latin typeface="Segoe UI"/>
                <a:cs typeface="Segoe UI"/>
              </a:rPr>
              <a:t>inch</a:t>
            </a:r>
            <a:r>
              <a:rPr sz="800" spc="-35">
                <a:solidFill>
                  <a:srgbClr val="505050"/>
                </a:solidFill>
                <a:latin typeface="Segoe UI"/>
                <a:cs typeface="Segoe UI"/>
              </a:rPr>
              <a:t> </a:t>
            </a:r>
            <a:r>
              <a:rPr sz="800" spc="-10">
                <a:solidFill>
                  <a:srgbClr val="505050"/>
                </a:solidFill>
                <a:latin typeface="Segoe UI"/>
                <a:cs typeface="Segoe UI"/>
              </a:rPr>
              <a:t>(1130</a:t>
            </a:r>
            <a:r>
              <a:rPr sz="800" spc="-35">
                <a:solidFill>
                  <a:srgbClr val="505050"/>
                </a:solidFill>
                <a:latin typeface="Segoe UI"/>
                <a:cs typeface="Segoe UI"/>
              </a:rPr>
              <a:t> </a:t>
            </a:r>
            <a:r>
              <a:rPr sz="800" spc="-25">
                <a:solidFill>
                  <a:srgbClr val="505050"/>
                </a:solidFill>
                <a:latin typeface="Segoe UI"/>
                <a:cs typeface="Segoe UI"/>
              </a:rPr>
              <a:t>mm)</a:t>
            </a:r>
            <a:endParaRPr sz="800">
              <a:latin typeface="Segoe UI"/>
              <a:cs typeface="Segoe UI"/>
            </a:endParaRPr>
          </a:p>
          <a:p>
            <a:pPr marL="12700">
              <a:lnSpc>
                <a:spcPct val="100000"/>
              </a:lnSpc>
              <a:spcBef>
                <a:spcPts val="140"/>
              </a:spcBef>
            </a:pPr>
            <a:r>
              <a:rPr sz="800" spc="-10">
                <a:solidFill>
                  <a:srgbClr val="505050"/>
                </a:solidFill>
                <a:latin typeface="Segoe UI"/>
                <a:cs typeface="Segoe UI"/>
              </a:rPr>
              <a:t>Width:</a:t>
            </a:r>
            <a:r>
              <a:rPr sz="800" spc="-35">
                <a:solidFill>
                  <a:srgbClr val="505050"/>
                </a:solidFill>
                <a:latin typeface="Segoe UI"/>
                <a:cs typeface="Segoe UI"/>
              </a:rPr>
              <a:t> </a:t>
            </a:r>
            <a:r>
              <a:rPr sz="800" spc="-10">
                <a:solidFill>
                  <a:srgbClr val="505050"/>
                </a:solidFill>
                <a:latin typeface="Segoe UI"/>
                <a:cs typeface="Segoe UI"/>
              </a:rPr>
              <a:t>77.1</a:t>
            </a:r>
            <a:r>
              <a:rPr sz="800" spc="-35">
                <a:solidFill>
                  <a:srgbClr val="505050"/>
                </a:solidFill>
                <a:latin typeface="Segoe UI"/>
                <a:cs typeface="Segoe UI"/>
              </a:rPr>
              <a:t> </a:t>
            </a:r>
            <a:r>
              <a:rPr sz="800" spc="-10">
                <a:solidFill>
                  <a:srgbClr val="505050"/>
                </a:solidFill>
                <a:latin typeface="Segoe UI"/>
                <a:cs typeface="Segoe UI"/>
              </a:rPr>
              <a:t>inch</a:t>
            </a:r>
            <a:r>
              <a:rPr sz="800" spc="-35">
                <a:solidFill>
                  <a:srgbClr val="505050"/>
                </a:solidFill>
                <a:latin typeface="Segoe UI"/>
                <a:cs typeface="Segoe UI"/>
              </a:rPr>
              <a:t> </a:t>
            </a:r>
            <a:r>
              <a:rPr sz="800" spc="-10">
                <a:solidFill>
                  <a:srgbClr val="505050"/>
                </a:solidFill>
                <a:latin typeface="Segoe UI"/>
                <a:cs typeface="Segoe UI"/>
              </a:rPr>
              <a:t>(1959</a:t>
            </a:r>
            <a:r>
              <a:rPr sz="800" spc="-35">
                <a:solidFill>
                  <a:srgbClr val="505050"/>
                </a:solidFill>
                <a:latin typeface="Segoe UI"/>
                <a:cs typeface="Segoe UI"/>
              </a:rPr>
              <a:t> </a:t>
            </a:r>
            <a:r>
              <a:rPr sz="800" spc="-25">
                <a:solidFill>
                  <a:srgbClr val="505050"/>
                </a:solidFill>
                <a:latin typeface="Segoe UI"/>
                <a:cs typeface="Segoe UI"/>
              </a:rPr>
              <a:t>mm)</a:t>
            </a:r>
            <a:endParaRPr sz="800">
              <a:latin typeface="Segoe UI"/>
              <a:cs typeface="Segoe UI"/>
            </a:endParaRPr>
          </a:p>
          <a:p>
            <a:pPr marL="12700">
              <a:lnSpc>
                <a:spcPct val="100000"/>
              </a:lnSpc>
              <a:spcBef>
                <a:spcPts val="140"/>
              </a:spcBef>
            </a:pPr>
            <a:r>
              <a:rPr sz="800" spc="-10">
                <a:solidFill>
                  <a:srgbClr val="505050"/>
                </a:solidFill>
                <a:latin typeface="Segoe UI"/>
                <a:cs typeface="Segoe UI"/>
              </a:rPr>
              <a:t>Depth:</a:t>
            </a:r>
            <a:r>
              <a:rPr sz="800" spc="-40">
                <a:solidFill>
                  <a:srgbClr val="505050"/>
                </a:solidFill>
                <a:latin typeface="Segoe UI"/>
                <a:cs typeface="Segoe UI"/>
              </a:rPr>
              <a:t> </a:t>
            </a:r>
            <a:r>
              <a:rPr sz="800">
                <a:solidFill>
                  <a:srgbClr val="505050"/>
                </a:solidFill>
                <a:latin typeface="Segoe UI"/>
                <a:cs typeface="Segoe UI"/>
              </a:rPr>
              <a:t>3.4</a:t>
            </a:r>
            <a:r>
              <a:rPr sz="800" spc="-40">
                <a:solidFill>
                  <a:srgbClr val="505050"/>
                </a:solidFill>
                <a:latin typeface="Segoe UI"/>
                <a:cs typeface="Segoe UI"/>
              </a:rPr>
              <a:t> </a:t>
            </a:r>
            <a:r>
              <a:rPr sz="800" spc="-10">
                <a:solidFill>
                  <a:srgbClr val="505050"/>
                </a:solidFill>
                <a:latin typeface="Segoe UI"/>
                <a:cs typeface="Segoe UI"/>
              </a:rPr>
              <a:t>inch</a:t>
            </a:r>
            <a:r>
              <a:rPr sz="800" spc="-35">
                <a:solidFill>
                  <a:srgbClr val="505050"/>
                </a:solidFill>
                <a:latin typeface="Segoe UI"/>
                <a:cs typeface="Segoe UI"/>
              </a:rPr>
              <a:t> </a:t>
            </a:r>
            <a:r>
              <a:rPr sz="800" spc="-10">
                <a:solidFill>
                  <a:srgbClr val="505050"/>
                </a:solidFill>
                <a:latin typeface="Segoe UI"/>
                <a:cs typeface="Segoe UI"/>
              </a:rPr>
              <a:t>(85.6</a:t>
            </a:r>
            <a:r>
              <a:rPr sz="800" spc="-40">
                <a:solidFill>
                  <a:srgbClr val="505050"/>
                </a:solidFill>
                <a:latin typeface="Segoe UI"/>
                <a:cs typeface="Segoe UI"/>
              </a:rPr>
              <a:t> </a:t>
            </a:r>
            <a:r>
              <a:rPr sz="800" spc="-25">
                <a:solidFill>
                  <a:srgbClr val="505050"/>
                </a:solidFill>
                <a:latin typeface="Segoe UI"/>
                <a:cs typeface="Segoe UI"/>
              </a:rPr>
              <a:t>mm)</a:t>
            </a:r>
            <a:endParaRPr sz="800">
              <a:latin typeface="Segoe UI"/>
              <a:cs typeface="Segoe UI"/>
            </a:endParaRPr>
          </a:p>
          <a:p>
            <a:pPr marL="12700">
              <a:lnSpc>
                <a:spcPct val="100000"/>
              </a:lnSpc>
              <a:spcBef>
                <a:spcPts val="140"/>
              </a:spcBef>
            </a:pPr>
            <a:r>
              <a:rPr sz="800" spc="-20">
                <a:solidFill>
                  <a:srgbClr val="505050"/>
                </a:solidFill>
                <a:latin typeface="Segoe UI"/>
                <a:cs typeface="Segoe UI"/>
              </a:rPr>
              <a:t>Weight:</a:t>
            </a:r>
            <a:r>
              <a:rPr sz="800" spc="-35">
                <a:solidFill>
                  <a:srgbClr val="505050"/>
                </a:solidFill>
                <a:latin typeface="Segoe UI"/>
                <a:cs typeface="Segoe UI"/>
              </a:rPr>
              <a:t> </a:t>
            </a:r>
            <a:r>
              <a:rPr sz="800" spc="-10">
                <a:solidFill>
                  <a:srgbClr val="505050"/>
                </a:solidFill>
                <a:latin typeface="Segoe UI"/>
                <a:cs typeface="Segoe UI"/>
              </a:rPr>
              <a:t>185</a:t>
            </a:r>
            <a:r>
              <a:rPr sz="800" spc="-30">
                <a:solidFill>
                  <a:srgbClr val="505050"/>
                </a:solidFill>
                <a:latin typeface="Segoe UI"/>
                <a:cs typeface="Segoe UI"/>
              </a:rPr>
              <a:t> </a:t>
            </a:r>
            <a:r>
              <a:rPr sz="800" spc="-10">
                <a:solidFill>
                  <a:srgbClr val="505050"/>
                </a:solidFill>
                <a:latin typeface="Segoe UI"/>
                <a:cs typeface="Segoe UI"/>
              </a:rPr>
              <a:t>lbs</a:t>
            </a:r>
            <a:r>
              <a:rPr sz="800" spc="-30">
                <a:solidFill>
                  <a:srgbClr val="505050"/>
                </a:solidFill>
                <a:latin typeface="Segoe UI"/>
                <a:cs typeface="Segoe UI"/>
              </a:rPr>
              <a:t> </a:t>
            </a:r>
            <a:r>
              <a:rPr sz="800">
                <a:solidFill>
                  <a:srgbClr val="505050"/>
                </a:solidFill>
                <a:latin typeface="Segoe UI"/>
                <a:cs typeface="Segoe UI"/>
              </a:rPr>
              <a:t>(84</a:t>
            </a:r>
            <a:r>
              <a:rPr sz="800" spc="-35">
                <a:solidFill>
                  <a:srgbClr val="505050"/>
                </a:solidFill>
                <a:latin typeface="Segoe UI"/>
                <a:cs typeface="Segoe UI"/>
              </a:rPr>
              <a:t> </a:t>
            </a:r>
            <a:r>
              <a:rPr sz="800" spc="-25">
                <a:solidFill>
                  <a:srgbClr val="505050"/>
                </a:solidFill>
                <a:latin typeface="Segoe UI"/>
                <a:cs typeface="Segoe UI"/>
              </a:rPr>
              <a:t>kg)</a:t>
            </a:r>
            <a:endParaRPr sz="800">
              <a:latin typeface="Segoe UI"/>
              <a:cs typeface="Segoe UI"/>
            </a:endParaRPr>
          </a:p>
        </p:txBody>
      </p:sp>
      <p:sp>
        <p:nvSpPr>
          <p:cNvPr id="39" name="object 24">
            <a:extLst>
              <a:ext uri="{FF2B5EF4-FFF2-40B4-BE49-F238E27FC236}">
                <a16:creationId xmlns:a16="http://schemas.microsoft.com/office/drawing/2014/main" id="{EB159877-6932-FD1D-C3F0-1055185294F8}"/>
              </a:ext>
            </a:extLst>
          </p:cNvPr>
          <p:cNvSpPr txBox="1"/>
          <p:nvPr/>
        </p:nvSpPr>
        <p:spPr>
          <a:xfrm>
            <a:off x="1497400" y="4784468"/>
            <a:ext cx="483234"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SECURITY</a:t>
            </a:r>
            <a:endParaRPr sz="800">
              <a:latin typeface="+mj-lt"/>
              <a:cs typeface="SegoeUI-Semibold"/>
            </a:endParaRPr>
          </a:p>
        </p:txBody>
      </p:sp>
      <p:sp>
        <p:nvSpPr>
          <p:cNvPr id="41" name="object 25">
            <a:extLst>
              <a:ext uri="{FF2B5EF4-FFF2-40B4-BE49-F238E27FC236}">
                <a16:creationId xmlns:a16="http://schemas.microsoft.com/office/drawing/2014/main" id="{ADE3DFCD-3E1A-C33D-8C60-1677CF2D401E}"/>
              </a:ext>
            </a:extLst>
          </p:cNvPr>
          <p:cNvSpPr txBox="1"/>
          <p:nvPr/>
        </p:nvSpPr>
        <p:spPr>
          <a:xfrm>
            <a:off x="2195474" y="4784468"/>
            <a:ext cx="1245235" cy="147320"/>
          </a:xfrm>
          <a:prstGeom prst="rect">
            <a:avLst/>
          </a:prstGeom>
        </p:spPr>
        <p:txBody>
          <a:bodyPr vert="horz" wrap="square" lIns="0" tIns="12700" rIns="0" bIns="0" rtlCol="0">
            <a:spAutoFit/>
          </a:bodyPr>
          <a:lstStyle/>
          <a:p>
            <a:pPr marL="12700">
              <a:lnSpc>
                <a:spcPct val="100000"/>
              </a:lnSpc>
              <a:spcBef>
                <a:spcPts val="100"/>
              </a:spcBef>
            </a:pPr>
            <a:r>
              <a:rPr sz="800" spc="-25">
                <a:solidFill>
                  <a:srgbClr val="505050"/>
                </a:solidFill>
                <a:latin typeface="Segoe UI"/>
                <a:cs typeface="Segoe UI"/>
              </a:rPr>
              <a:t>Trusted</a:t>
            </a:r>
            <a:r>
              <a:rPr sz="800" spc="-10">
                <a:solidFill>
                  <a:srgbClr val="505050"/>
                </a:solidFill>
                <a:latin typeface="Segoe UI"/>
                <a:cs typeface="Segoe UI"/>
              </a:rPr>
              <a:t> </a:t>
            </a:r>
            <a:r>
              <a:rPr sz="800" spc="-20">
                <a:solidFill>
                  <a:srgbClr val="505050"/>
                </a:solidFill>
                <a:latin typeface="Segoe UI"/>
                <a:cs typeface="Segoe UI"/>
              </a:rPr>
              <a:t>Platform</a:t>
            </a:r>
            <a:r>
              <a:rPr sz="800" spc="-5">
                <a:solidFill>
                  <a:srgbClr val="505050"/>
                </a:solidFill>
                <a:latin typeface="Segoe UI"/>
                <a:cs typeface="Segoe UI"/>
              </a:rPr>
              <a:t> </a:t>
            </a:r>
            <a:r>
              <a:rPr sz="800" spc="-20">
                <a:solidFill>
                  <a:srgbClr val="505050"/>
                </a:solidFill>
                <a:latin typeface="Segoe UI"/>
                <a:cs typeface="Segoe UI"/>
              </a:rPr>
              <a:t>Module</a:t>
            </a:r>
            <a:r>
              <a:rPr sz="800" spc="-5">
                <a:solidFill>
                  <a:srgbClr val="505050"/>
                </a:solidFill>
                <a:latin typeface="Segoe UI"/>
                <a:cs typeface="Segoe UI"/>
              </a:rPr>
              <a:t> </a:t>
            </a:r>
            <a:r>
              <a:rPr sz="800" spc="-25">
                <a:solidFill>
                  <a:srgbClr val="505050"/>
                </a:solidFill>
                <a:latin typeface="Segoe UI"/>
                <a:cs typeface="Segoe UI"/>
              </a:rPr>
              <a:t>2.0</a:t>
            </a:r>
            <a:endParaRPr sz="800">
              <a:latin typeface="Segoe UI"/>
              <a:cs typeface="Segoe UI"/>
            </a:endParaRPr>
          </a:p>
        </p:txBody>
      </p:sp>
      <p:sp>
        <p:nvSpPr>
          <p:cNvPr id="42" name="object 26">
            <a:extLst>
              <a:ext uri="{FF2B5EF4-FFF2-40B4-BE49-F238E27FC236}">
                <a16:creationId xmlns:a16="http://schemas.microsoft.com/office/drawing/2014/main" id="{D851C3F4-B72E-C870-E8C4-33FC528E7AAC}"/>
              </a:ext>
            </a:extLst>
          </p:cNvPr>
          <p:cNvSpPr txBox="1"/>
          <p:nvPr/>
        </p:nvSpPr>
        <p:spPr>
          <a:xfrm>
            <a:off x="1488426" y="5104000"/>
            <a:ext cx="495300"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CAMERAS</a:t>
            </a:r>
            <a:endParaRPr sz="800">
              <a:latin typeface="+mj-lt"/>
              <a:cs typeface="SegoeUI-Semibold"/>
            </a:endParaRPr>
          </a:p>
        </p:txBody>
      </p:sp>
      <p:sp>
        <p:nvSpPr>
          <p:cNvPr id="43" name="object 27">
            <a:extLst>
              <a:ext uri="{FF2B5EF4-FFF2-40B4-BE49-F238E27FC236}">
                <a16:creationId xmlns:a16="http://schemas.microsoft.com/office/drawing/2014/main" id="{C4DF587F-849C-F1C3-4A8C-A8FA666B8923}"/>
              </a:ext>
            </a:extLst>
          </p:cNvPr>
          <p:cNvSpPr txBox="1"/>
          <p:nvPr/>
        </p:nvSpPr>
        <p:spPr>
          <a:xfrm>
            <a:off x="2170074" y="5086220"/>
            <a:ext cx="1376045" cy="444500"/>
          </a:xfrm>
          <a:prstGeom prst="rect">
            <a:avLst/>
          </a:prstGeom>
        </p:spPr>
        <p:txBody>
          <a:bodyPr vert="horz" wrap="square" lIns="0" tIns="12700" rIns="0" bIns="0" rtlCol="0">
            <a:spAutoFit/>
          </a:bodyPr>
          <a:lstStyle/>
          <a:p>
            <a:pPr marL="38100" marR="30480">
              <a:lnSpc>
                <a:spcPct val="114599"/>
              </a:lnSpc>
              <a:spcBef>
                <a:spcPts val="100"/>
              </a:spcBef>
            </a:pPr>
            <a:r>
              <a:rPr sz="800" spc="-20">
                <a:solidFill>
                  <a:srgbClr val="505050"/>
                </a:solidFill>
                <a:latin typeface="Segoe UI"/>
                <a:cs typeface="Segoe UI"/>
              </a:rPr>
              <a:t>Microsoft </a:t>
            </a:r>
            <a:r>
              <a:rPr sz="800" spc="-10">
                <a:solidFill>
                  <a:srgbClr val="505050"/>
                </a:solidFill>
                <a:latin typeface="Segoe UI"/>
                <a:cs typeface="Segoe UI"/>
              </a:rPr>
              <a:t>Surface</a:t>
            </a:r>
            <a:r>
              <a:rPr sz="800" spc="-15">
                <a:solidFill>
                  <a:srgbClr val="505050"/>
                </a:solidFill>
                <a:latin typeface="Segoe UI"/>
                <a:cs typeface="Segoe UI"/>
              </a:rPr>
              <a:t> </a:t>
            </a:r>
            <a:r>
              <a:rPr sz="800" spc="-10">
                <a:solidFill>
                  <a:srgbClr val="505050"/>
                </a:solidFill>
                <a:latin typeface="Segoe UI"/>
                <a:cs typeface="Segoe UI"/>
              </a:rPr>
              <a:t>Hub</a:t>
            </a:r>
            <a:r>
              <a:rPr sz="800" spc="-15">
                <a:solidFill>
                  <a:srgbClr val="505050"/>
                </a:solidFill>
                <a:latin typeface="Segoe UI"/>
                <a:cs typeface="Segoe UI"/>
              </a:rPr>
              <a:t> </a:t>
            </a:r>
            <a:r>
              <a:rPr sz="800" spc="-10">
                <a:solidFill>
                  <a:srgbClr val="505050"/>
                </a:solidFill>
                <a:latin typeface="Segoe UI"/>
                <a:cs typeface="Segoe UI"/>
              </a:rPr>
              <a:t>Smart Camera,</a:t>
            </a:r>
            <a:r>
              <a:rPr sz="675" spc="-15" baseline="30864">
                <a:solidFill>
                  <a:srgbClr val="505050"/>
                </a:solidFill>
                <a:latin typeface="Segoe UI"/>
                <a:cs typeface="Segoe UI"/>
              </a:rPr>
              <a:t>5</a:t>
            </a:r>
            <a:r>
              <a:rPr sz="675" spc="82" baseline="30864">
                <a:solidFill>
                  <a:srgbClr val="505050"/>
                </a:solidFill>
                <a:latin typeface="Segoe UI"/>
                <a:cs typeface="Segoe UI"/>
              </a:rPr>
              <a:t> </a:t>
            </a:r>
            <a:r>
              <a:rPr sz="800">
                <a:solidFill>
                  <a:srgbClr val="505050"/>
                </a:solidFill>
                <a:latin typeface="Segoe UI"/>
                <a:cs typeface="Segoe UI"/>
              </a:rPr>
              <a:t>4K,</a:t>
            </a:r>
            <a:r>
              <a:rPr sz="800" spc="-30">
                <a:solidFill>
                  <a:srgbClr val="505050"/>
                </a:solidFill>
                <a:latin typeface="Segoe UI"/>
                <a:cs typeface="Segoe UI"/>
              </a:rPr>
              <a:t> </a:t>
            </a:r>
            <a:r>
              <a:rPr sz="800" spc="-20">
                <a:solidFill>
                  <a:srgbClr val="505050"/>
                </a:solidFill>
                <a:latin typeface="Segoe UI"/>
                <a:cs typeface="Segoe UI"/>
              </a:rPr>
              <a:t>custom</a:t>
            </a:r>
            <a:r>
              <a:rPr sz="800" spc="-30">
                <a:solidFill>
                  <a:srgbClr val="505050"/>
                </a:solidFill>
                <a:latin typeface="Segoe UI"/>
                <a:cs typeface="Segoe UI"/>
              </a:rPr>
              <a:t> USB-</a:t>
            </a:r>
            <a:r>
              <a:rPr sz="800" spc="-25">
                <a:solidFill>
                  <a:srgbClr val="505050"/>
                </a:solidFill>
                <a:latin typeface="Segoe UI"/>
                <a:cs typeface="Segoe UI"/>
              </a:rPr>
              <a:t>C</a:t>
            </a:r>
            <a:r>
              <a:rPr sz="675" spc="-37" baseline="30864">
                <a:solidFill>
                  <a:srgbClr val="505050"/>
                </a:solidFill>
                <a:latin typeface="Segoe UI"/>
                <a:cs typeface="Segoe UI"/>
              </a:rPr>
              <a:t>®</a:t>
            </a:r>
            <a:r>
              <a:rPr sz="675" spc="750" baseline="30864">
                <a:solidFill>
                  <a:srgbClr val="505050"/>
                </a:solidFill>
                <a:latin typeface="Segoe UI"/>
                <a:cs typeface="Segoe UI"/>
              </a:rPr>
              <a:t> </a:t>
            </a:r>
            <a:r>
              <a:rPr sz="800" spc="-20">
                <a:solidFill>
                  <a:srgbClr val="505050"/>
                </a:solidFill>
                <a:latin typeface="Segoe UI"/>
                <a:cs typeface="Segoe UI"/>
              </a:rPr>
              <a:t>connection,</a:t>
            </a:r>
            <a:r>
              <a:rPr sz="800" spc="45">
                <a:solidFill>
                  <a:srgbClr val="505050"/>
                </a:solidFill>
                <a:latin typeface="Segoe UI"/>
                <a:cs typeface="Segoe UI"/>
              </a:rPr>
              <a:t> </a:t>
            </a:r>
            <a:r>
              <a:rPr sz="800" spc="-25">
                <a:solidFill>
                  <a:srgbClr val="505050"/>
                </a:solidFill>
                <a:latin typeface="Segoe UI"/>
                <a:cs typeface="Segoe UI"/>
              </a:rPr>
              <a:t>136-</a:t>
            </a:r>
            <a:r>
              <a:rPr sz="800" spc="-20">
                <a:solidFill>
                  <a:srgbClr val="505050"/>
                </a:solidFill>
                <a:latin typeface="Segoe UI"/>
                <a:cs typeface="Segoe UI"/>
              </a:rPr>
              <a:t>degree</a:t>
            </a:r>
            <a:r>
              <a:rPr sz="800" spc="45">
                <a:solidFill>
                  <a:srgbClr val="505050"/>
                </a:solidFill>
                <a:latin typeface="Segoe UI"/>
                <a:cs typeface="Segoe UI"/>
              </a:rPr>
              <a:t> </a:t>
            </a:r>
            <a:r>
              <a:rPr sz="800" spc="-40">
                <a:solidFill>
                  <a:srgbClr val="505050"/>
                </a:solidFill>
                <a:latin typeface="Segoe UI"/>
                <a:cs typeface="Segoe UI"/>
              </a:rPr>
              <a:t>HFOV</a:t>
            </a:r>
            <a:endParaRPr sz="800">
              <a:latin typeface="Segoe UI"/>
              <a:cs typeface="Segoe UI"/>
            </a:endParaRPr>
          </a:p>
        </p:txBody>
      </p:sp>
      <p:pic>
        <p:nvPicPr>
          <p:cNvPr id="2" name="Picture 1" descr="Microsoft Surface logo">
            <a:extLst>
              <a:ext uri="{FF2B5EF4-FFF2-40B4-BE49-F238E27FC236}">
                <a16:creationId xmlns:a16="http://schemas.microsoft.com/office/drawing/2014/main" id="{0CCB72D0-43CD-6F68-D070-34FD829BC43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49395" y="251808"/>
            <a:ext cx="1984478" cy="618538"/>
          </a:xfrm>
          <a:prstGeom prst="rect">
            <a:avLst/>
          </a:prstGeom>
        </p:spPr>
      </p:pic>
    </p:spTree>
    <p:extLst>
      <p:ext uri="{BB962C8B-B14F-4D97-AF65-F5344CB8AC3E}">
        <p14:creationId xmlns:p14="http://schemas.microsoft.com/office/powerpoint/2010/main" val="244173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13000">
              <a:srgbClr val="FEFEFE"/>
            </a:gs>
            <a:gs pos="69000">
              <a:srgbClr val="F2F2F2"/>
            </a:gs>
            <a:gs pos="39000">
              <a:srgbClr val="F2F2F2"/>
            </a:gs>
            <a:gs pos="100000">
              <a:srgbClr val="ECECEC"/>
            </a:gs>
          </a:gsLst>
          <a:lin ang="5400000" scaled="1"/>
        </a:gradFill>
        <a:effectLst/>
      </p:bgPr>
    </p:bg>
    <p:spTree>
      <p:nvGrpSpPr>
        <p:cNvPr id="1" name=""/>
        <p:cNvGrpSpPr/>
        <p:nvPr/>
      </p:nvGrpSpPr>
      <p:grpSpPr>
        <a:xfrm>
          <a:off x="0" y="0"/>
          <a:ext cx="0" cy="0"/>
          <a:chOff x="0" y="0"/>
          <a:chExt cx="0" cy="0"/>
        </a:xfrm>
      </p:grpSpPr>
      <p:sp>
        <p:nvSpPr>
          <p:cNvPr id="46" name="object 4">
            <a:extLst>
              <a:ext uri="{FF2B5EF4-FFF2-40B4-BE49-F238E27FC236}">
                <a16:creationId xmlns:a16="http://schemas.microsoft.com/office/drawing/2014/main" id="{2DE74ED9-82F4-C606-2D74-112AAFE6EEED}"/>
              </a:ext>
            </a:extLst>
          </p:cNvPr>
          <p:cNvSpPr/>
          <p:nvPr/>
        </p:nvSpPr>
        <p:spPr>
          <a:xfrm>
            <a:off x="0" y="6159978"/>
            <a:ext cx="7772400" cy="3898900"/>
          </a:xfrm>
          <a:custGeom>
            <a:avLst/>
            <a:gdLst/>
            <a:ahLst/>
            <a:cxnLst/>
            <a:rect l="l" t="t" r="r" b="b"/>
            <a:pathLst>
              <a:path w="7772400" h="3898900">
                <a:moveTo>
                  <a:pt x="7772400" y="0"/>
                </a:moveTo>
                <a:lnTo>
                  <a:pt x="0" y="1306220"/>
                </a:lnTo>
                <a:lnTo>
                  <a:pt x="0" y="3898417"/>
                </a:lnTo>
                <a:lnTo>
                  <a:pt x="7772400" y="3898417"/>
                </a:lnTo>
                <a:lnTo>
                  <a:pt x="7772400" y="0"/>
                </a:lnTo>
                <a:close/>
              </a:path>
            </a:pathLst>
          </a:custGeom>
          <a:solidFill>
            <a:srgbClr val="E6E6E6">
              <a:alpha val="50000"/>
            </a:srgbClr>
          </a:solidFill>
        </p:spPr>
        <p:txBody>
          <a:bodyPr wrap="square" lIns="0" tIns="0" rIns="0" bIns="0" rtlCol="0"/>
          <a:lstStyle/>
          <a:p>
            <a:endParaRPr>
              <a:solidFill>
                <a:srgbClr val="505050"/>
              </a:solidFill>
            </a:endParaRPr>
          </a:p>
        </p:txBody>
      </p:sp>
      <p:sp>
        <p:nvSpPr>
          <p:cNvPr id="16" name="object 16"/>
          <p:cNvSpPr txBox="1">
            <a:spLocks noGrp="1"/>
          </p:cNvSpPr>
          <p:nvPr>
            <p:ph type="title"/>
          </p:nvPr>
        </p:nvSpPr>
        <p:spPr>
          <a:xfrm>
            <a:off x="433744" y="876345"/>
            <a:ext cx="4622175" cy="382156"/>
          </a:xfrm>
          <a:prstGeom prst="rect">
            <a:avLst/>
          </a:prstGeom>
        </p:spPr>
        <p:txBody>
          <a:bodyPr vert="horz" wrap="square" lIns="0" tIns="12700" rIns="0" bIns="0" rtlCol="0">
            <a:spAutoFit/>
          </a:bodyPr>
          <a:lstStyle/>
          <a:p>
            <a:pPr algn="l" defTabSz="311719" rtl="0">
              <a:lnSpc>
                <a:spcPct val="100000"/>
              </a:lnSpc>
              <a:spcBef>
                <a:spcPts val="100"/>
              </a:spcBef>
            </a:pPr>
            <a:r>
              <a:rPr lang="en-CA" kern="1200">
                <a:latin typeface="Segoe UI Light"/>
                <a:ea typeface="+mn-ea"/>
                <a:cs typeface="Segoe UI Light"/>
              </a:rPr>
              <a:t>Microsoft Surface Hub 3 85"</a:t>
            </a:r>
            <a:endParaRPr kern="1200">
              <a:latin typeface="Segoe UI Light"/>
              <a:ea typeface="+mn-ea"/>
              <a:cs typeface="Segoe UI Light"/>
            </a:endParaRPr>
          </a:p>
        </p:txBody>
      </p:sp>
      <p:sp>
        <p:nvSpPr>
          <p:cNvPr id="66" name="Rectangle 65">
            <a:extLst>
              <a:ext uri="{FF2B5EF4-FFF2-40B4-BE49-F238E27FC236}">
                <a16:creationId xmlns:a16="http://schemas.microsoft.com/office/drawing/2014/main" id="{F2A9A265-AAD9-054C-ED0E-D35AA72ECCB8}"/>
              </a:ext>
            </a:extLst>
          </p:cNvPr>
          <p:cNvSpPr/>
          <p:nvPr/>
        </p:nvSpPr>
        <p:spPr>
          <a:xfrm>
            <a:off x="6555346" y="8809155"/>
            <a:ext cx="759854" cy="7894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bject 19">
            <a:extLst>
              <a:ext uri="{FF2B5EF4-FFF2-40B4-BE49-F238E27FC236}">
                <a16:creationId xmlns:a16="http://schemas.microsoft.com/office/drawing/2014/main" id="{89E8275D-B4CE-EEAB-D3B1-3679E392E75E}"/>
              </a:ext>
            </a:extLst>
          </p:cNvPr>
          <p:cNvSpPr txBox="1"/>
          <p:nvPr/>
        </p:nvSpPr>
        <p:spPr>
          <a:xfrm>
            <a:off x="6591738" y="9058992"/>
            <a:ext cx="687070" cy="289823"/>
          </a:xfrm>
          <a:prstGeom prst="rect">
            <a:avLst/>
          </a:prstGeom>
        </p:spPr>
        <p:txBody>
          <a:bodyPr vert="horz" wrap="square" lIns="0" tIns="12700" rIns="0" bIns="0" rtlCol="0">
            <a:spAutoFit/>
          </a:bodyPr>
          <a:lstStyle/>
          <a:p>
            <a:pPr marR="30480" algn="ctr"/>
            <a:r>
              <a:rPr lang="en-US" sz="900">
                <a:solidFill>
                  <a:srgbClr val="505050"/>
                </a:solidFill>
                <a:latin typeface="+mj-lt"/>
                <a:cs typeface="Segoe UI"/>
              </a:rPr>
              <a:t>PARTNER LOGO</a:t>
            </a:r>
            <a:endParaRPr lang="en-US" sz="900" baseline="30000">
              <a:solidFill>
                <a:srgbClr val="505050"/>
              </a:solidFill>
              <a:latin typeface="+mj-lt"/>
              <a:cs typeface="Segoe UI"/>
            </a:endParaRPr>
          </a:p>
        </p:txBody>
      </p:sp>
      <p:sp>
        <p:nvSpPr>
          <p:cNvPr id="13" name="object 19">
            <a:extLst>
              <a:ext uri="{FF2B5EF4-FFF2-40B4-BE49-F238E27FC236}">
                <a16:creationId xmlns:a16="http://schemas.microsoft.com/office/drawing/2014/main" id="{5613C94A-8F2C-DBFD-44BE-0B06ED94E16F}"/>
              </a:ext>
            </a:extLst>
          </p:cNvPr>
          <p:cNvSpPr txBox="1"/>
          <p:nvPr/>
        </p:nvSpPr>
        <p:spPr>
          <a:xfrm>
            <a:off x="460020" y="8782109"/>
            <a:ext cx="5889265" cy="843821"/>
          </a:xfrm>
          <a:prstGeom prst="rect">
            <a:avLst/>
          </a:prstGeom>
        </p:spPr>
        <p:txBody>
          <a:bodyPr vert="horz" wrap="square" lIns="0" tIns="12700" rIns="0" bIns="0" rtlCol="0" anchor="b">
            <a:spAutoFit/>
          </a:bodyPr>
          <a:lstStyle/>
          <a:p>
            <a:pPr marR="30480"/>
            <a:r>
              <a:rPr lang="en-US" sz="600">
                <a:solidFill>
                  <a:srgbClr val="505050"/>
                </a:solidFill>
                <a:latin typeface="+mj-lt"/>
                <a:cs typeface="Segoe UI"/>
              </a:rPr>
              <a:t>Disclaimers</a:t>
            </a:r>
          </a:p>
          <a:p>
            <a:pPr marR="30480"/>
            <a:endParaRPr lang="en-US" sz="600" b="1">
              <a:solidFill>
                <a:srgbClr val="505050"/>
              </a:solidFill>
              <a:latin typeface="Segoe UI"/>
              <a:cs typeface="Segoe UI"/>
            </a:endParaRPr>
          </a:p>
          <a:p>
            <a:pPr marR="30480"/>
            <a:r>
              <a:rPr lang="en-US" sz="600" baseline="30000">
                <a:solidFill>
                  <a:srgbClr val="505050"/>
                </a:solidFill>
                <a:latin typeface="Segoe UI"/>
                <a:cs typeface="Segoe UI"/>
              </a:rPr>
              <a:t>3</a:t>
            </a:r>
            <a:r>
              <a:rPr lang="en-US" sz="600">
                <a:solidFill>
                  <a:srgbClr val="505050"/>
                </a:solidFill>
                <a:latin typeface="Segoe UI"/>
                <a:cs typeface="Segoe UI"/>
              </a:rPr>
              <a:t>Customer Replaceable Units (CRUs) are components available for purchase through your Surface Commercial Authorized Device Reseller. Components can be replaced on-site by a skilled technician following </a:t>
            </a:r>
            <a:r>
              <a:rPr lang="en-US" sz="600">
                <a:solidFill>
                  <a:srgbClr val="505050"/>
                </a:solidFill>
                <a:latin typeface="+mn-lt"/>
                <a:cs typeface="Segoe UI"/>
              </a:rPr>
              <a:t>Microsoft’s </a:t>
            </a:r>
            <a:r>
              <a:rPr lang="en-US" sz="600">
                <a:solidFill>
                  <a:srgbClr val="505050"/>
                </a:solidFill>
                <a:latin typeface="+mn-lt"/>
                <a:cs typeface="Segoe UI"/>
                <a:hlinkClick r:id="rId3"/>
              </a:rPr>
              <a:t>Service Guide</a:t>
            </a:r>
            <a:r>
              <a:rPr lang="en-US" sz="600">
                <a:solidFill>
                  <a:srgbClr val="505050"/>
                </a:solidFill>
                <a:latin typeface="+mn-lt"/>
                <a:cs typeface="Segoe UI"/>
              </a:rPr>
              <a:t>. Opening </a:t>
            </a:r>
            <a:r>
              <a:rPr lang="en-US" sz="600">
                <a:solidFill>
                  <a:srgbClr val="505050"/>
                </a:solidFill>
                <a:latin typeface="Segoe UI"/>
                <a:cs typeface="Segoe UI"/>
              </a:rPr>
              <a:t>and/or repairing your device can present electric shock, fire and personal injury risks and other hazards. Use caution if undertaking do-it-yourself repairs. Device damage caused during repair will not be covered under Microsoft’s Hardware Warranty or protection plans. Availability of replaceable components and service options may vary by market and/or at initial product launch.</a:t>
            </a:r>
          </a:p>
          <a:p>
            <a:pPr marR="30480"/>
            <a:r>
              <a:rPr lang="en-US" sz="600" baseline="30000">
                <a:solidFill>
                  <a:srgbClr val="505050"/>
                </a:solidFill>
                <a:latin typeface="Segoe UI"/>
                <a:cs typeface="Segoe UI"/>
              </a:rPr>
              <a:t>4</a:t>
            </a:r>
            <a:r>
              <a:rPr lang="en-US" sz="600">
                <a:solidFill>
                  <a:srgbClr val="505050"/>
                </a:solidFill>
                <a:latin typeface="Segoe UI"/>
                <a:cs typeface="Segoe UI"/>
              </a:rPr>
              <a:t>Microsoft’s Limited Warranty is in addition to your consumer law rights.</a:t>
            </a:r>
          </a:p>
          <a:p>
            <a:pPr marR="30480"/>
            <a:r>
              <a:rPr lang="en-US" sz="600" baseline="30000">
                <a:solidFill>
                  <a:srgbClr val="505050"/>
                </a:solidFill>
                <a:latin typeface="Segoe UI"/>
                <a:cs typeface="Segoe UI"/>
              </a:rPr>
              <a:t>5</a:t>
            </a:r>
            <a:r>
              <a:rPr lang="en-US" sz="600">
                <a:solidFill>
                  <a:srgbClr val="505050"/>
                </a:solidFill>
                <a:latin typeface="Segoe UI"/>
                <a:cs typeface="Segoe UI"/>
              </a:rPr>
              <a:t>Formerly known as the Surface Hub 2 Smart Camera.</a:t>
            </a:r>
          </a:p>
          <a:p>
            <a:pPr marR="30480"/>
            <a:r>
              <a:rPr lang="en-US" sz="600" baseline="30000">
                <a:solidFill>
                  <a:srgbClr val="505050"/>
                </a:solidFill>
                <a:latin typeface="Segoe UI"/>
                <a:cs typeface="Segoe UI"/>
              </a:rPr>
              <a:t>6</a:t>
            </a:r>
            <a:r>
              <a:rPr lang="en-US" sz="600">
                <a:solidFill>
                  <a:srgbClr val="505050"/>
                </a:solidFill>
                <a:latin typeface="Segoe UI"/>
                <a:cs typeface="Segoe UI"/>
              </a:rPr>
              <a:t>Formerly known as the Surface Hub 2 Pen.</a:t>
            </a:r>
          </a:p>
        </p:txBody>
      </p:sp>
      <p:sp>
        <p:nvSpPr>
          <p:cNvPr id="2" name="object 2">
            <a:extLst>
              <a:ext uri="{FF2B5EF4-FFF2-40B4-BE49-F238E27FC236}">
                <a16:creationId xmlns:a16="http://schemas.microsoft.com/office/drawing/2014/main" id="{A647E2F0-FC7C-8817-16DE-C30680E6B0DF}"/>
              </a:ext>
            </a:extLst>
          </p:cNvPr>
          <p:cNvSpPr txBox="1"/>
          <p:nvPr/>
        </p:nvSpPr>
        <p:spPr>
          <a:xfrm>
            <a:off x="4620316" y="1470441"/>
            <a:ext cx="862330" cy="135935"/>
          </a:xfrm>
          <a:prstGeom prst="rect">
            <a:avLst/>
          </a:prstGeom>
        </p:spPr>
        <p:txBody>
          <a:bodyPr vert="horz" wrap="square" lIns="0" tIns="12700" rIns="0" bIns="0" rtlCol="0">
            <a:spAutoFit/>
          </a:bodyPr>
          <a:lstStyle/>
          <a:p>
            <a:pPr marL="38100" algn="r">
              <a:lnSpc>
                <a:spcPct val="100000"/>
              </a:lnSpc>
              <a:spcBef>
                <a:spcPts val="100"/>
              </a:spcBef>
            </a:pPr>
            <a:r>
              <a:rPr sz="800" b="1" spc="-10">
                <a:solidFill>
                  <a:srgbClr val="505050"/>
                </a:solidFill>
                <a:latin typeface="+mj-lt"/>
                <a:cs typeface="SegoeUI-Semibold"/>
              </a:rPr>
              <a:t>SERVICEABILITY</a:t>
            </a:r>
            <a:r>
              <a:rPr sz="675" b="1" spc="-15" baseline="30864">
                <a:solidFill>
                  <a:srgbClr val="505050"/>
                </a:solidFill>
                <a:latin typeface="+mj-lt"/>
                <a:cs typeface="SegoeUI-Semibold"/>
              </a:rPr>
              <a:t>3</a:t>
            </a:r>
            <a:endParaRPr sz="675" baseline="30864">
              <a:latin typeface="+mj-lt"/>
              <a:cs typeface="SegoeUI-Semibold"/>
            </a:endParaRPr>
          </a:p>
        </p:txBody>
      </p:sp>
      <p:sp>
        <p:nvSpPr>
          <p:cNvPr id="3" name="object 3">
            <a:extLst>
              <a:ext uri="{FF2B5EF4-FFF2-40B4-BE49-F238E27FC236}">
                <a16:creationId xmlns:a16="http://schemas.microsoft.com/office/drawing/2014/main" id="{5AE1C8BB-DAD7-B28E-FDB9-9E381CAE7318}"/>
              </a:ext>
            </a:extLst>
          </p:cNvPr>
          <p:cNvSpPr txBox="1"/>
          <p:nvPr/>
        </p:nvSpPr>
        <p:spPr>
          <a:xfrm>
            <a:off x="5706871" y="1452661"/>
            <a:ext cx="1314450" cy="304800"/>
          </a:xfrm>
          <a:prstGeom prst="rect">
            <a:avLst/>
          </a:prstGeom>
        </p:spPr>
        <p:txBody>
          <a:bodyPr vert="horz" wrap="square" lIns="0" tIns="12700" rIns="0" bIns="0" rtlCol="0">
            <a:spAutoFit/>
          </a:bodyPr>
          <a:lstStyle/>
          <a:p>
            <a:pPr marL="12700" marR="5080">
              <a:lnSpc>
                <a:spcPct val="114599"/>
              </a:lnSpc>
              <a:spcBef>
                <a:spcPts val="100"/>
              </a:spcBef>
            </a:pPr>
            <a:r>
              <a:rPr sz="800" spc="-25">
                <a:solidFill>
                  <a:srgbClr val="505050"/>
                </a:solidFill>
                <a:latin typeface="Segoe UI"/>
                <a:cs typeface="Segoe UI"/>
              </a:rPr>
              <a:t>User-</a:t>
            </a:r>
            <a:r>
              <a:rPr sz="800" spc="-20">
                <a:solidFill>
                  <a:srgbClr val="505050"/>
                </a:solidFill>
                <a:latin typeface="Segoe UI"/>
                <a:cs typeface="Segoe UI"/>
              </a:rPr>
              <a:t>replaceable</a:t>
            </a:r>
            <a:r>
              <a:rPr sz="800" spc="95">
                <a:solidFill>
                  <a:srgbClr val="505050"/>
                </a:solidFill>
                <a:latin typeface="Segoe UI"/>
                <a:cs typeface="Segoe UI"/>
              </a:rPr>
              <a:t> </a:t>
            </a:r>
            <a:r>
              <a:rPr sz="800" spc="-30">
                <a:solidFill>
                  <a:srgbClr val="505050"/>
                </a:solidFill>
                <a:latin typeface="Segoe UI"/>
                <a:cs typeface="Segoe UI"/>
              </a:rPr>
              <a:t>components</a:t>
            </a:r>
            <a:r>
              <a:rPr sz="800" spc="-10">
                <a:solidFill>
                  <a:srgbClr val="505050"/>
                </a:solidFill>
                <a:latin typeface="Segoe UI"/>
                <a:cs typeface="Segoe UI"/>
              </a:rPr>
              <a:t> include:</a:t>
            </a:r>
            <a:endParaRPr sz="800">
              <a:latin typeface="Segoe UI"/>
              <a:cs typeface="Segoe UI"/>
            </a:endParaRPr>
          </a:p>
        </p:txBody>
      </p:sp>
      <p:sp>
        <p:nvSpPr>
          <p:cNvPr id="15" name="object 4">
            <a:extLst>
              <a:ext uri="{FF2B5EF4-FFF2-40B4-BE49-F238E27FC236}">
                <a16:creationId xmlns:a16="http://schemas.microsoft.com/office/drawing/2014/main" id="{AADA256D-BE8E-6AD0-3889-3DC020D7CB5D}"/>
              </a:ext>
            </a:extLst>
          </p:cNvPr>
          <p:cNvSpPr txBox="1"/>
          <p:nvPr/>
        </p:nvSpPr>
        <p:spPr>
          <a:xfrm>
            <a:off x="5681471" y="1871761"/>
            <a:ext cx="1471930" cy="584200"/>
          </a:xfrm>
          <a:prstGeom prst="rect">
            <a:avLst/>
          </a:prstGeom>
        </p:spPr>
        <p:txBody>
          <a:bodyPr vert="horz" wrap="square" lIns="0" tIns="12700" rIns="0" bIns="0" rtlCol="0">
            <a:spAutoFit/>
          </a:bodyPr>
          <a:lstStyle/>
          <a:p>
            <a:pPr marL="38100" marR="30480">
              <a:lnSpc>
                <a:spcPct val="114599"/>
              </a:lnSpc>
              <a:spcBef>
                <a:spcPts val="100"/>
              </a:spcBef>
            </a:pPr>
            <a:r>
              <a:rPr sz="800" spc="-20">
                <a:solidFill>
                  <a:srgbClr val="505050"/>
                </a:solidFill>
                <a:latin typeface="Segoe UI"/>
                <a:cs typeface="Segoe UI"/>
              </a:rPr>
              <a:t>Modular</a:t>
            </a:r>
            <a:r>
              <a:rPr sz="800" spc="15">
                <a:solidFill>
                  <a:srgbClr val="505050"/>
                </a:solidFill>
                <a:latin typeface="Segoe UI"/>
                <a:cs typeface="Segoe UI"/>
              </a:rPr>
              <a:t> </a:t>
            </a:r>
            <a:r>
              <a:rPr sz="800" spc="-20">
                <a:solidFill>
                  <a:srgbClr val="505050"/>
                </a:solidFill>
                <a:latin typeface="Segoe UI"/>
                <a:cs typeface="Segoe UI"/>
              </a:rPr>
              <a:t>compute</a:t>
            </a:r>
            <a:r>
              <a:rPr sz="800" spc="20">
                <a:solidFill>
                  <a:srgbClr val="505050"/>
                </a:solidFill>
                <a:latin typeface="Segoe UI"/>
                <a:cs typeface="Segoe UI"/>
              </a:rPr>
              <a:t> </a:t>
            </a:r>
            <a:r>
              <a:rPr sz="800" spc="-20">
                <a:solidFill>
                  <a:srgbClr val="505050"/>
                </a:solidFill>
                <a:latin typeface="Segoe UI"/>
                <a:cs typeface="Segoe UI"/>
              </a:rPr>
              <a:t>cartridge</a:t>
            </a:r>
            <a:r>
              <a:rPr sz="800" spc="20">
                <a:solidFill>
                  <a:srgbClr val="505050"/>
                </a:solidFill>
                <a:latin typeface="Segoe UI"/>
                <a:cs typeface="Segoe UI"/>
              </a:rPr>
              <a:t> </a:t>
            </a:r>
            <a:r>
              <a:rPr sz="800" spc="-30">
                <a:solidFill>
                  <a:srgbClr val="505050"/>
                </a:solidFill>
                <a:latin typeface="Segoe UI"/>
                <a:cs typeface="Segoe UI"/>
              </a:rPr>
              <a:t>with</a:t>
            </a:r>
            <a:r>
              <a:rPr sz="800" spc="500">
                <a:solidFill>
                  <a:srgbClr val="505050"/>
                </a:solidFill>
                <a:latin typeface="Segoe UI"/>
                <a:cs typeface="Segoe UI"/>
              </a:rPr>
              <a:t> </a:t>
            </a:r>
            <a:r>
              <a:rPr sz="800" spc="-20">
                <a:solidFill>
                  <a:srgbClr val="505050"/>
                </a:solidFill>
                <a:latin typeface="Segoe UI"/>
                <a:cs typeface="Segoe UI"/>
              </a:rPr>
              <a:t>removable</a:t>
            </a:r>
            <a:r>
              <a:rPr sz="800" spc="20">
                <a:solidFill>
                  <a:srgbClr val="505050"/>
                </a:solidFill>
                <a:latin typeface="Segoe UI"/>
                <a:cs typeface="Segoe UI"/>
              </a:rPr>
              <a:t> </a:t>
            </a:r>
            <a:r>
              <a:rPr sz="800" spc="-25">
                <a:solidFill>
                  <a:srgbClr val="505050"/>
                </a:solidFill>
                <a:latin typeface="Segoe UI"/>
                <a:cs typeface="Segoe UI"/>
              </a:rPr>
              <a:t>SSD</a:t>
            </a:r>
            <a:endParaRPr sz="800">
              <a:latin typeface="Segoe UI"/>
              <a:cs typeface="Segoe UI"/>
            </a:endParaRPr>
          </a:p>
          <a:p>
            <a:pPr marL="38100" marR="234950">
              <a:lnSpc>
                <a:spcPct val="114599"/>
              </a:lnSpc>
            </a:pPr>
            <a:r>
              <a:rPr sz="800" spc="-10">
                <a:solidFill>
                  <a:srgbClr val="505050"/>
                </a:solidFill>
                <a:latin typeface="Segoe UI"/>
                <a:cs typeface="Segoe UI"/>
              </a:rPr>
              <a:t>Surface</a:t>
            </a:r>
            <a:r>
              <a:rPr sz="800" spc="-45">
                <a:solidFill>
                  <a:srgbClr val="505050"/>
                </a:solidFill>
                <a:latin typeface="Segoe UI"/>
                <a:cs typeface="Segoe UI"/>
              </a:rPr>
              <a:t> </a:t>
            </a:r>
            <a:r>
              <a:rPr sz="800" spc="-10">
                <a:solidFill>
                  <a:srgbClr val="505050"/>
                </a:solidFill>
                <a:latin typeface="Segoe UI"/>
                <a:cs typeface="Segoe UI"/>
              </a:rPr>
              <a:t>Hub</a:t>
            </a:r>
            <a:r>
              <a:rPr sz="800" spc="-40">
                <a:solidFill>
                  <a:srgbClr val="505050"/>
                </a:solidFill>
                <a:latin typeface="Segoe UI"/>
                <a:cs typeface="Segoe UI"/>
              </a:rPr>
              <a:t> </a:t>
            </a:r>
            <a:r>
              <a:rPr sz="800" spc="-10">
                <a:solidFill>
                  <a:srgbClr val="505050"/>
                </a:solidFill>
                <a:latin typeface="Segoe UI"/>
                <a:cs typeface="Segoe UI"/>
              </a:rPr>
              <a:t>Smart</a:t>
            </a:r>
            <a:r>
              <a:rPr sz="800" spc="-45">
                <a:solidFill>
                  <a:srgbClr val="505050"/>
                </a:solidFill>
                <a:latin typeface="Segoe UI"/>
                <a:cs typeface="Segoe UI"/>
              </a:rPr>
              <a:t> </a:t>
            </a:r>
            <a:r>
              <a:rPr sz="800" spc="-30">
                <a:solidFill>
                  <a:srgbClr val="505050"/>
                </a:solidFill>
                <a:latin typeface="Segoe UI"/>
                <a:cs typeface="Segoe UI"/>
              </a:rPr>
              <a:t>Camera</a:t>
            </a:r>
            <a:r>
              <a:rPr sz="675" spc="-44" baseline="30864">
                <a:solidFill>
                  <a:srgbClr val="505050"/>
                </a:solidFill>
                <a:latin typeface="Segoe UI"/>
                <a:cs typeface="Segoe UI"/>
              </a:rPr>
              <a:t>5</a:t>
            </a:r>
            <a:r>
              <a:rPr sz="675" spc="750" baseline="30864">
                <a:solidFill>
                  <a:srgbClr val="505050"/>
                </a:solidFill>
                <a:latin typeface="Segoe UI"/>
                <a:cs typeface="Segoe UI"/>
              </a:rPr>
              <a:t> </a:t>
            </a:r>
            <a:r>
              <a:rPr sz="800" spc="-10">
                <a:solidFill>
                  <a:srgbClr val="505050"/>
                </a:solidFill>
                <a:latin typeface="Segoe UI"/>
                <a:cs typeface="Segoe UI"/>
              </a:rPr>
              <a:t>Surface</a:t>
            </a:r>
            <a:r>
              <a:rPr sz="800" spc="-45">
                <a:solidFill>
                  <a:srgbClr val="505050"/>
                </a:solidFill>
                <a:latin typeface="Segoe UI"/>
                <a:cs typeface="Segoe UI"/>
              </a:rPr>
              <a:t> </a:t>
            </a:r>
            <a:r>
              <a:rPr sz="800" spc="-10">
                <a:solidFill>
                  <a:srgbClr val="505050"/>
                </a:solidFill>
                <a:latin typeface="Segoe UI"/>
                <a:cs typeface="Segoe UI"/>
              </a:rPr>
              <a:t>Hub</a:t>
            </a:r>
            <a:r>
              <a:rPr sz="800" spc="-40">
                <a:solidFill>
                  <a:srgbClr val="505050"/>
                </a:solidFill>
                <a:latin typeface="Segoe UI"/>
                <a:cs typeface="Segoe UI"/>
              </a:rPr>
              <a:t> </a:t>
            </a:r>
            <a:r>
              <a:rPr sz="800" spc="-10">
                <a:solidFill>
                  <a:srgbClr val="505050"/>
                </a:solidFill>
                <a:latin typeface="Segoe UI"/>
                <a:cs typeface="Segoe UI"/>
              </a:rPr>
              <a:t>Pens</a:t>
            </a:r>
            <a:r>
              <a:rPr sz="675" spc="-15" baseline="30864">
                <a:solidFill>
                  <a:srgbClr val="505050"/>
                </a:solidFill>
                <a:latin typeface="Segoe UI"/>
                <a:cs typeface="Segoe UI"/>
              </a:rPr>
              <a:t>6</a:t>
            </a:r>
            <a:endParaRPr sz="675" baseline="30864">
              <a:latin typeface="Segoe UI"/>
              <a:cs typeface="Segoe UI"/>
            </a:endParaRPr>
          </a:p>
        </p:txBody>
      </p:sp>
      <p:sp>
        <p:nvSpPr>
          <p:cNvPr id="18" name="object 5">
            <a:extLst>
              <a:ext uri="{FF2B5EF4-FFF2-40B4-BE49-F238E27FC236}">
                <a16:creationId xmlns:a16="http://schemas.microsoft.com/office/drawing/2014/main" id="{97408BF5-B13C-4357-D50F-A66B8A37F16E}"/>
              </a:ext>
            </a:extLst>
          </p:cNvPr>
          <p:cNvSpPr txBox="1"/>
          <p:nvPr/>
        </p:nvSpPr>
        <p:spPr>
          <a:xfrm>
            <a:off x="4964223" y="2628173"/>
            <a:ext cx="49466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EXTERIOR</a:t>
            </a:r>
            <a:endParaRPr sz="800">
              <a:latin typeface="+mj-lt"/>
              <a:cs typeface="SegoeUI-Semibold"/>
            </a:endParaRPr>
          </a:p>
        </p:txBody>
      </p:sp>
      <p:sp>
        <p:nvSpPr>
          <p:cNvPr id="21" name="object 6">
            <a:extLst>
              <a:ext uri="{FF2B5EF4-FFF2-40B4-BE49-F238E27FC236}">
                <a16:creationId xmlns:a16="http://schemas.microsoft.com/office/drawing/2014/main" id="{6EFC810F-DC7F-2483-AE02-93B6AF6B3DD3}"/>
              </a:ext>
            </a:extLst>
          </p:cNvPr>
          <p:cNvSpPr txBox="1"/>
          <p:nvPr/>
        </p:nvSpPr>
        <p:spPr>
          <a:xfrm>
            <a:off x="5706871" y="2610393"/>
            <a:ext cx="1501775" cy="863600"/>
          </a:xfrm>
          <a:prstGeom prst="rect">
            <a:avLst/>
          </a:prstGeom>
        </p:spPr>
        <p:txBody>
          <a:bodyPr vert="horz" wrap="square" lIns="0" tIns="12700" rIns="0" bIns="0" rtlCol="0">
            <a:spAutoFit/>
          </a:bodyPr>
          <a:lstStyle/>
          <a:p>
            <a:pPr marL="12700" marR="5080">
              <a:lnSpc>
                <a:spcPct val="114599"/>
              </a:lnSpc>
              <a:spcBef>
                <a:spcPts val="100"/>
              </a:spcBef>
            </a:pPr>
            <a:r>
              <a:rPr sz="800" spc="-10">
                <a:solidFill>
                  <a:srgbClr val="505050"/>
                </a:solidFill>
                <a:latin typeface="Segoe UI"/>
                <a:cs typeface="Segoe UI"/>
              </a:rPr>
              <a:t>Casing:</a:t>
            </a:r>
            <a:r>
              <a:rPr sz="800">
                <a:solidFill>
                  <a:srgbClr val="505050"/>
                </a:solidFill>
                <a:latin typeface="Segoe UI"/>
                <a:cs typeface="Segoe UI"/>
              </a:rPr>
              <a:t> </a:t>
            </a:r>
            <a:r>
              <a:rPr sz="800" spc="-20">
                <a:solidFill>
                  <a:srgbClr val="505050"/>
                </a:solidFill>
                <a:latin typeface="Segoe UI"/>
                <a:cs typeface="Segoe UI"/>
              </a:rPr>
              <a:t>Precision</a:t>
            </a:r>
            <a:r>
              <a:rPr sz="800">
                <a:solidFill>
                  <a:srgbClr val="505050"/>
                </a:solidFill>
                <a:latin typeface="Segoe UI"/>
                <a:cs typeface="Segoe UI"/>
              </a:rPr>
              <a:t> </a:t>
            </a:r>
            <a:r>
              <a:rPr sz="800" spc="-10">
                <a:solidFill>
                  <a:srgbClr val="505050"/>
                </a:solidFill>
                <a:latin typeface="Segoe UI"/>
                <a:cs typeface="Segoe UI"/>
              </a:rPr>
              <a:t>machined </a:t>
            </a:r>
            <a:r>
              <a:rPr sz="800" spc="-25">
                <a:solidFill>
                  <a:srgbClr val="505050"/>
                </a:solidFill>
                <a:latin typeface="Segoe UI"/>
                <a:cs typeface="Segoe UI"/>
              </a:rPr>
              <a:t>aluminum</a:t>
            </a:r>
            <a:r>
              <a:rPr sz="800" spc="10">
                <a:solidFill>
                  <a:srgbClr val="505050"/>
                </a:solidFill>
                <a:latin typeface="Segoe UI"/>
                <a:cs typeface="Segoe UI"/>
              </a:rPr>
              <a:t> </a:t>
            </a:r>
            <a:r>
              <a:rPr sz="800" spc="-10">
                <a:solidFill>
                  <a:srgbClr val="505050"/>
                </a:solidFill>
                <a:latin typeface="Segoe UI"/>
                <a:cs typeface="Segoe UI"/>
              </a:rPr>
              <a:t>with</a:t>
            </a:r>
            <a:r>
              <a:rPr sz="800" spc="15">
                <a:solidFill>
                  <a:srgbClr val="505050"/>
                </a:solidFill>
                <a:latin typeface="Segoe UI"/>
                <a:cs typeface="Segoe UI"/>
              </a:rPr>
              <a:t> </a:t>
            </a:r>
            <a:r>
              <a:rPr sz="800" spc="-20">
                <a:solidFill>
                  <a:srgbClr val="505050"/>
                </a:solidFill>
                <a:latin typeface="Segoe UI"/>
                <a:cs typeface="Segoe UI"/>
              </a:rPr>
              <a:t>mineral-</a:t>
            </a:r>
            <a:r>
              <a:rPr sz="800" spc="-25">
                <a:solidFill>
                  <a:srgbClr val="505050"/>
                </a:solidFill>
                <a:latin typeface="Segoe UI"/>
                <a:cs typeface="Segoe UI"/>
              </a:rPr>
              <a:t>composite</a:t>
            </a:r>
            <a:r>
              <a:rPr sz="800" spc="-10">
                <a:solidFill>
                  <a:srgbClr val="505050"/>
                </a:solidFill>
                <a:latin typeface="Segoe UI"/>
                <a:cs typeface="Segoe UI"/>
              </a:rPr>
              <a:t> resin</a:t>
            </a:r>
            <a:endParaRPr sz="800">
              <a:latin typeface="Segoe UI"/>
              <a:cs typeface="Segoe UI"/>
            </a:endParaRPr>
          </a:p>
          <a:p>
            <a:pPr marL="12700">
              <a:lnSpc>
                <a:spcPct val="100000"/>
              </a:lnSpc>
              <a:spcBef>
                <a:spcPts val="140"/>
              </a:spcBef>
            </a:pPr>
            <a:r>
              <a:rPr sz="800" spc="-10">
                <a:solidFill>
                  <a:srgbClr val="505050"/>
                </a:solidFill>
                <a:latin typeface="Segoe UI"/>
                <a:cs typeface="Segoe UI"/>
              </a:rPr>
              <a:t>Color:</a:t>
            </a:r>
            <a:r>
              <a:rPr sz="800" spc="-35">
                <a:solidFill>
                  <a:srgbClr val="505050"/>
                </a:solidFill>
                <a:latin typeface="Segoe UI"/>
                <a:cs typeface="Segoe UI"/>
              </a:rPr>
              <a:t> </a:t>
            </a:r>
            <a:r>
              <a:rPr sz="800" spc="-10">
                <a:solidFill>
                  <a:srgbClr val="505050"/>
                </a:solidFill>
                <a:latin typeface="Segoe UI"/>
                <a:cs typeface="Segoe UI"/>
              </a:rPr>
              <a:t>Platinum</a:t>
            </a:r>
            <a:endParaRPr sz="800">
              <a:latin typeface="Segoe UI"/>
              <a:cs typeface="Segoe UI"/>
            </a:endParaRPr>
          </a:p>
          <a:p>
            <a:pPr marL="12700" marR="76835">
              <a:lnSpc>
                <a:spcPct val="114599"/>
              </a:lnSpc>
            </a:pPr>
            <a:r>
              <a:rPr sz="800" spc="-20">
                <a:solidFill>
                  <a:srgbClr val="505050"/>
                </a:solidFill>
                <a:latin typeface="Segoe UI"/>
                <a:cs typeface="Segoe UI"/>
              </a:rPr>
              <a:t>Physical</a:t>
            </a:r>
            <a:r>
              <a:rPr sz="800" spc="5">
                <a:solidFill>
                  <a:srgbClr val="505050"/>
                </a:solidFill>
                <a:latin typeface="Segoe UI"/>
                <a:cs typeface="Segoe UI"/>
              </a:rPr>
              <a:t> </a:t>
            </a:r>
            <a:r>
              <a:rPr sz="800" spc="-20">
                <a:solidFill>
                  <a:srgbClr val="505050"/>
                </a:solidFill>
                <a:latin typeface="Segoe UI"/>
                <a:cs typeface="Segoe UI"/>
              </a:rPr>
              <a:t>Buttons:</a:t>
            </a:r>
            <a:r>
              <a:rPr sz="800" spc="10">
                <a:solidFill>
                  <a:srgbClr val="505050"/>
                </a:solidFill>
                <a:latin typeface="Segoe UI"/>
                <a:cs typeface="Segoe UI"/>
              </a:rPr>
              <a:t> </a:t>
            </a:r>
            <a:r>
              <a:rPr sz="800" spc="-20">
                <a:solidFill>
                  <a:srgbClr val="505050"/>
                </a:solidFill>
                <a:latin typeface="Segoe UI"/>
                <a:cs typeface="Segoe UI"/>
              </a:rPr>
              <a:t>Power,</a:t>
            </a:r>
            <a:r>
              <a:rPr sz="800" spc="5">
                <a:solidFill>
                  <a:srgbClr val="505050"/>
                </a:solidFill>
                <a:latin typeface="Segoe UI"/>
                <a:cs typeface="Segoe UI"/>
              </a:rPr>
              <a:t> </a:t>
            </a:r>
            <a:r>
              <a:rPr sz="800" spc="-30">
                <a:solidFill>
                  <a:srgbClr val="505050"/>
                </a:solidFill>
                <a:latin typeface="Segoe UI"/>
                <a:cs typeface="Segoe UI"/>
              </a:rPr>
              <a:t>Volume,</a:t>
            </a:r>
            <a:r>
              <a:rPr sz="800" spc="-10">
                <a:solidFill>
                  <a:srgbClr val="505050"/>
                </a:solidFill>
                <a:latin typeface="Segoe UI"/>
                <a:cs typeface="Segoe UI"/>
              </a:rPr>
              <a:t> Source</a:t>
            </a:r>
            <a:endParaRPr sz="800">
              <a:latin typeface="Segoe UI"/>
              <a:cs typeface="Segoe UI"/>
            </a:endParaRPr>
          </a:p>
        </p:txBody>
      </p:sp>
      <p:sp>
        <p:nvSpPr>
          <p:cNvPr id="22" name="object 7">
            <a:extLst>
              <a:ext uri="{FF2B5EF4-FFF2-40B4-BE49-F238E27FC236}">
                <a16:creationId xmlns:a16="http://schemas.microsoft.com/office/drawing/2014/main" id="{0C6C0D5E-A4E7-766A-6FA8-B2DEC3A67BCC}"/>
              </a:ext>
            </a:extLst>
          </p:cNvPr>
          <p:cNvSpPr txBox="1"/>
          <p:nvPr/>
        </p:nvSpPr>
        <p:spPr>
          <a:xfrm>
            <a:off x="4990168" y="3646205"/>
            <a:ext cx="468630"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SENSORS</a:t>
            </a:r>
            <a:endParaRPr sz="800">
              <a:latin typeface="+mj-lt"/>
              <a:cs typeface="SegoeUI-Semibold"/>
            </a:endParaRPr>
          </a:p>
        </p:txBody>
      </p:sp>
      <p:sp>
        <p:nvSpPr>
          <p:cNvPr id="23" name="object 8">
            <a:extLst>
              <a:ext uri="{FF2B5EF4-FFF2-40B4-BE49-F238E27FC236}">
                <a16:creationId xmlns:a16="http://schemas.microsoft.com/office/drawing/2014/main" id="{AC195662-9AD9-07DE-034D-73BE18A9FD47}"/>
              </a:ext>
            </a:extLst>
          </p:cNvPr>
          <p:cNvSpPr txBox="1"/>
          <p:nvPr/>
        </p:nvSpPr>
        <p:spPr>
          <a:xfrm>
            <a:off x="5706871" y="3646205"/>
            <a:ext cx="1165225" cy="147320"/>
          </a:xfrm>
          <a:prstGeom prst="rect">
            <a:avLst/>
          </a:prstGeom>
        </p:spPr>
        <p:txBody>
          <a:bodyPr vert="horz" wrap="square" lIns="0" tIns="12700" rIns="0" bIns="0" rtlCol="0">
            <a:spAutoFit/>
          </a:bodyPr>
          <a:lstStyle/>
          <a:p>
            <a:pPr marL="12700">
              <a:lnSpc>
                <a:spcPct val="100000"/>
              </a:lnSpc>
              <a:spcBef>
                <a:spcPts val="100"/>
              </a:spcBef>
            </a:pPr>
            <a:r>
              <a:rPr sz="800" spc="-20">
                <a:solidFill>
                  <a:srgbClr val="505050"/>
                </a:solidFill>
                <a:latin typeface="Segoe UI"/>
                <a:cs typeface="Segoe UI"/>
              </a:rPr>
              <a:t>Doppler</a:t>
            </a:r>
            <a:r>
              <a:rPr sz="800" spc="15">
                <a:solidFill>
                  <a:srgbClr val="505050"/>
                </a:solidFill>
                <a:latin typeface="Segoe UI"/>
                <a:cs typeface="Segoe UI"/>
              </a:rPr>
              <a:t> </a:t>
            </a:r>
            <a:r>
              <a:rPr sz="800" spc="-20">
                <a:solidFill>
                  <a:srgbClr val="505050"/>
                </a:solidFill>
                <a:latin typeface="Segoe UI"/>
                <a:cs typeface="Segoe UI"/>
              </a:rPr>
              <a:t>occupancy</a:t>
            </a:r>
            <a:r>
              <a:rPr sz="800" spc="20">
                <a:solidFill>
                  <a:srgbClr val="505050"/>
                </a:solidFill>
                <a:latin typeface="Segoe UI"/>
                <a:cs typeface="Segoe UI"/>
              </a:rPr>
              <a:t> </a:t>
            </a:r>
            <a:r>
              <a:rPr sz="800" spc="-10">
                <a:solidFill>
                  <a:srgbClr val="505050"/>
                </a:solidFill>
                <a:latin typeface="Segoe UI"/>
                <a:cs typeface="Segoe UI"/>
              </a:rPr>
              <a:t>sensor</a:t>
            </a:r>
            <a:endParaRPr sz="800">
              <a:latin typeface="Segoe UI"/>
              <a:cs typeface="Segoe UI"/>
            </a:endParaRPr>
          </a:p>
        </p:txBody>
      </p:sp>
      <p:sp>
        <p:nvSpPr>
          <p:cNvPr id="24" name="object 9">
            <a:extLst>
              <a:ext uri="{FF2B5EF4-FFF2-40B4-BE49-F238E27FC236}">
                <a16:creationId xmlns:a16="http://schemas.microsoft.com/office/drawing/2014/main" id="{E1BFC016-4CD7-893B-F167-F236216B5CDB}"/>
              </a:ext>
            </a:extLst>
          </p:cNvPr>
          <p:cNvSpPr txBox="1"/>
          <p:nvPr/>
        </p:nvSpPr>
        <p:spPr>
          <a:xfrm>
            <a:off x="4817974" y="3948056"/>
            <a:ext cx="637365" cy="283860"/>
          </a:xfrm>
          <a:prstGeom prst="rect">
            <a:avLst/>
          </a:prstGeom>
        </p:spPr>
        <p:txBody>
          <a:bodyPr vert="horz" wrap="square" lIns="0" tIns="12700" rIns="0" bIns="0" rtlCol="0">
            <a:spAutoFit/>
          </a:bodyPr>
          <a:lstStyle/>
          <a:p>
            <a:pPr marL="108585" marR="5080" indent="-96520" algn="r">
              <a:lnSpc>
                <a:spcPct val="114500"/>
              </a:lnSpc>
              <a:spcBef>
                <a:spcPts val="100"/>
              </a:spcBef>
            </a:pPr>
            <a:r>
              <a:rPr sz="800" b="1" spc="-10">
                <a:solidFill>
                  <a:srgbClr val="505050"/>
                </a:solidFill>
                <a:latin typeface="+mj-lt"/>
                <a:cs typeface="SegoeUI-Semibold"/>
              </a:rPr>
              <a:t>WHAT'S</a:t>
            </a:r>
            <a:r>
              <a:rPr sz="800" b="1" spc="-5">
                <a:solidFill>
                  <a:srgbClr val="505050"/>
                </a:solidFill>
                <a:latin typeface="+mj-lt"/>
                <a:cs typeface="SegoeUI-Semibold"/>
              </a:rPr>
              <a:t> </a:t>
            </a:r>
            <a:r>
              <a:rPr sz="800" b="1" spc="-25">
                <a:solidFill>
                  <a:srgbClr val="505050"/>
                </a:solidFill>
                <a:latin typeface="+mj-lt"/>
                <a:cs typeface="SegoeUI-Semibold"/>
              </a:rPr>
              <a:t>IN</a:t>
            </a:r>
            <a:r>
              <a:rPr sz="800" b="1">
                <a:solidFill>
                  <a:srgbClr val="505050"/>
                </a:solidFill>
                <a:latin typeface="+mj-lt"/>
                <a:cs typeface="SegoeUI-Semibold"/>
              </a:rPr>
              <a:t> THE</a:t>
            </a:r>
            <a:r>
              <a:rPr sz="800" b="1" spc="5">
                <a:solidFill>
                  <a:srgbClr val="505050"/>
                </a:solidFill>
                <a:latin typeface="+mj-lt"/>
                <a:cs typeface="SegoeUI-Semibold"/>
              </a:rPr>
              <a:t> </a:t>
            </a:r>
            <a:r>
              <a:rPr sz="800" b="1" spc="-25">
                <a:solidFill>
                  <a:srgbClr val="505050"/>
                </a:solidFill>
                <a:latin typeface="+mj-lt"/>
                <a:cs typeface="SegoeUI-Semibold"/>
              </a:rPr>
              <a:t>BOX</a:t>
            </a:r>
            <a:endParaRPr sz="800">
              <a:latin typeface="+mj-lt"/>
              <a:cs typeface="SegoeUI-Semibold"/>
            </a:endParaRPr>
          </a:p>
        </p:txBody>
      </p:sp>
      <p:sp>
        <p:nvSpPr>
          <p:cNvPr id="25" name="object 10">
            <a:extLst>
              <a:ext uri="{FF2B5EF4-FFF2-40B4-BE49-F238E27FC236}">
                <a16:creationId xmlns:a16="http://schemas.microsoft.com/office/drawing/2014/main" id="{7803CDDD-405B-FC4F-9103-0B60894C9643}"/>
              </a:ext>
            </a:extLst>
          </p:cNvPr>
          <p:cNvSpPr txBox="1"/>
          <p:nvPr/>
        </p:nvSpPr>
        <p:spPr>
          <a:xfrm>
            <a:off x="5681471" y="3947858"/>
            <a:ext cx="1405255" cy="723900"/>
          </a:xfrm>
          <a:prstGeom prst="rect">
            <a:avLst/>
          </a:prstGeom>
        </p:spPr>
        <p:txBody>
          <a:bodyPr vert="horz" wrap="square" lIns="0" tIns="30480" rIns="0" bIns="0" rtlCol="0">
            <a:spAutoFit/>
          </a:bodyPr>
          <a:lstStyle/>
          <a:p>
            <a:pPr marL="38100">
              <a:lnSpc>
                <a:spcPct val="100000"/>
              </a:lnSpc>
              <a:spcBef>
                <a:spcPts val="240"/>
              </a:spcBef>
            </a:pPr>
            <a:r>
              <a:rPr sz="800">
                <a:solidFill>
                  <a:srgbClr val="505050"/>
                </a:solidFill>
                <a:latin typeface="Segoe UI"/>
                <a:cs typeface="Segoe UI"/>
              </a:rPr>
              <a:t>(1)</a:t>
            </a:r>
            <a:r>
              <a:rPr sz="800" spc="-25">
                <a:solidFill>
                  <a:srgbClr val="505050"/>
                </a:solidFill>
                <a:latin typeface="Segoe UI"/>
                <a:cs typeface="Segoe UI"/>
              </a:rPr>
              <a:t> </a:t>
            </a:r>
            <a:r>
              <a:rPr sz="800" spc="-20">
                <a:solidFill>
                  <a:srgbClr val="505050"/>
                </a:solidFill>
                <a:latin typeface="Segoe UI"/>
                <a:cs typeface="Segoe UI"/>
              </a:rPr>
              <a:t>Surface</a:t>
            </a:r>
            <a:r>
              <a:rPr sz="800" spc="-25">
                <a:solidFill>
                  <a:srgbClr val="505050"/>
                </a:solidFill>
                <a:latin typeface="Segoe UI"/>
                <a:cs typeface="Segoe UI"/>
              </a:rPr>
              <a:t> </a:t>
            </a:r>
            <a:r>
              <a:rPr sz="800" spc="-10">
                <a:solidFill>
                  <a:srgbClr val="505050"/>
                </a:solidFill>
                <a:latin typeface="Segoe UI"/>
                <a:cs typeface="Segoe UI"/>
              </a:rPr>
              <a:t>Hub</a:t>
            </a:r>
            <a:r>
              <a:rPr sz="800" spc="-20">
                <a:solidFill>
                  <a:srgbClr val="505050"/>
                </a:solidFill>
                <a:latin typeface="Segoe UI"/>
                <a:cs typeface="Segoe UI"/>
              </a:rPr>
              <a:t> </a:t>
            </a:r>
            <a:r>
              <a:rPr sz="800">
                <a:solidFill>
                  <a:srgbClr val="505050"/>
                </a:solidFill>
                <a:latin typeface="Segoe UI"/>
                <a:cs typeface="Segoe UI"/>
              </a:rPr>
              <a:t>3</a:t>
            </a:r>
            <a:r>
              <a:rPr sz="800" spc="-25">
                <a:solidFill>
                  <a:srgbClr val="505050"/>
                </a:solidFill>
                <a:latin typeface="Segoe UI"/>
                <a:cs typeface="Segoe UI"/>
              </a:rPr>
              <a:t> 85”</a:t>
            </a:r>
            <a:endParaRPr sz="800">
              <a:latin typeface="Segoe UI"/>
              <a:cs typeface="Segoe UI"/>
            </a:endParaRPr>
          </a:p>
          <a:p>
            <a:pPr marL="38100">
              <a:lnSpc>
                <a:spcPct val="100000"/>
              </a:lnSpc>
              <a:spcBef>
                <a:spcPts val="140"/>
              </a:spcBef>
            </a:pPr>
            <a:r>
              <a:rPr sz="800">
                <a:solidFill>
                  <a:srgbClr val="505050"/>
                </a:solidFill>
                <a:latin typeface="Segoe UI"/>
                <a:cs typeface="Segoe UI"/>
              </a:rPr>
              <a:t>(1)</a:t>
            </a:r>
            <a:r>
              <a:rPr sz="800" spc="-30">
                <a:solidFill>
                  <a:srgbClr val="505050"/>
                </a:solidFill>
                <a:latin typeface="Segoe UI"/>
                <a:cs typeface="Segoe UI"/>
              </a:rPr>
              <a:t> </a:t>
            </a:r>
            <a:r>
              <a:rPr sz="800" spc="-20">
                <a:solidFill>
                  <a:srgbClr val="505050"/>
                </a:solidFill>
                <a:latin typeface="Segoe UI"/>
                <a:cs typeface="Segoe UI"/>
              </a:rPr>
              <a:t>Surface</a:t>
            </a:r>
            <a:r>
              <a:rPr sz="800" spc="-25">
                <a:solidFill>
                  <a:srgbClr val="505050"/>
                </a:solidFill>
                <a:latin typeface="Segoe UI"/>
                <a:cs typeface="Segoe UI"/>
              </a:rPr>
              <a:t> </a:t>
            </a:r>
            <a:r>
              <a:rPr sz="800" spc="-10">
                <a:solidFill>
                  <a:srgbClr val="505050"/>
                </a:solidFill>
                <a:latin typeface="Segoe UI"/>
                <a:cs typeface="Segoe UI"/>
              </a:rPr>
              <a:t>Hub</a:t>
            </a:r>
            <a:r>
              <a:rPr sz="800" spc="-30">
                <a:solidFill>
                  <a:srgbClr val="505050"/>
                </a:solidFill>
                <a:latin typeface="Segoe UI"/>
                <a:cs typeface="Segoe UI"/>
              </a:rPr>
              <a:t> </a:t>
            </a:r>
            <a:r>
              <a:rPr sz="800" spc="-10">
                <a:solidFill>
                  <a:srgbClr val="505050"/>
                </a:solidFill>
                <a:latin typeface="Segoe UI"/>
                <a:cs typeface="Segoe UI"/>
              </a:rPr>
              <a:t>Smart</a:t>
            </a:r>
            <a:r>
              <a:rPr sz="800" spc="-25">
                <a:solidFill>
                  <a:srgbClr val="505050"/>
                </a:solidFill>
                <a:latin typeface="Segoe UI"/>
                <a:cs typeface="Segoe UI"/>
              </a:rPr>
              <a:t> </a:t>
            </a:r>
            <a:r>
              <a:rPr sz="800" spc="-10">
                <a:solidFill>
                  <a:srgbClr val="505050"/>
                </a:solidFill>
                <a:latin typeface="Segoe UI"/>
                <a:cs typeface="Segoe UI"/>
              </a:rPr>
              <a:t>Camera</a:t>
            </a:r>
            <a:r>
              <a:rPr sz="675" spc="-15" baseline="30864">
                <a:solidFill>
                  <a:srgbClr val="505050"/>
                </a:solidFill>
                <a:latin typeface="Segoe UI"/>
                <a:cs typeface="Segoe UI"/>
              </a:rPr>
              <a:t>5</a:t>
            </a:r>
            <a:endParaRPr sz="675" baseline="30864">
              <a:latin typeface="Segoe UI"/>
              <a:cs typeface="Segoe UI"/>
            </a:endParaRPr>
          </a:p>
          <a:p>
            <a:pPr marL="38100" marR="480695">
              <a:lnSpc>
                <a:spcPct val="114599"/>
              </a:lnSpc>
            </a:pPr>
            <a:r>
              <a:rPr sz="800">
                <a:solidFill>
                  <a:srgbClr val="505050"/>
                </a:solidFill>
                <a:latin typeface="Segoe UI"/>
                <a:cs typeface="Segoe UI"/>
              </a:rPr>
              <a:t>(2)</a:t>
            </a:r>
            <a:r>
              <a:rPr sz="800" spc="-25">
                <a:solidFill>
                  <a:srgbClr val="505050"/>
                </a:solidFill>
                <a:latin typeface="Segoe UI"/>
                <a:cs typeface="Segoe UI"/>
              </a:rPr>
              <a:t> </a:t>
            </a:r>
            <a:r>
              <a:rPr sz="800" spc="-20">
                <a:solidFill>
                  <a:srgbClr val="505050"/>
                </a:solidFill>
                <a:latin typeface="Segoe UI"/>
                <a:cs typeface="Segoe UI"/>
              </a:rPr>
              <a:t>Surface </a:t>
            </a:r>
            <a:r>
              <a:rPr sz="800" spc="-10">
                <a:solidFill>
                  <a:srgbClr val="505050"/>
                </a:solidFill>
                <a:latin typeface="Segoe UI"/>
                <a:cs typeface="Segoe UI"/>
              </a:rPr>
              <a:t>Hub</a:t>
            </a:r>
            <a:r>
              <a:rPr sz="800" spc="-25">
                <a:solidFill>
                  <a:srgbClr val="505050"/>
                </a:solidFill>
                <a:latin typeface="Segoe UI"/>
                <a:cs typeface="Segoe UI"/>
              </a:rPr>
              <a:t> </a:t>
            </a:r>
            <a:r>
              <a:rPr sz="800" spc="-35">
                <a:solidFill>
                  <a:srgbClr val="505050"/>
                </a:solidFill>
                <a:latin typeface="Segoe UI"/>
                <a:cs typeface="Segoe UI"/>
              </a:rPr>
              <a:t>Pen</a:t>
            </a:r>
            <a:r>
              <a:rPr sz="675" spc="-52" baseline="30864">
                <a:solidFill>
                  <a:srgbClr val="505050"/>
                </a:solidFill>
                <a:latin typeface="Segoe UI"/>
                <a:cs typeface="Segoe UI"/>
              </a:rPr>
              <a:t>6</a:t>
            </a:r>
            <a:r>
              <a:rPr sz="675" spc="750" baseline="30864">
                <a:solidFill>
                  <a:srgbClr val="505050"/>
                </a:solidFill>
                <a:latin typeface="Segoe UI"/>
                <a:cs typeface="Segoe UI"/>
              </a:rPr>
              <a:t> </a:t>
            </a:r>
            <a:r>
              <a:rPr sz="800" spc="-10">
                <a:solidFill>
                  <a:srgbClr val="505050"/>
                </a:solidFill>
                <a:latin typeface="Segoe UI"/>
                <a:cs typeface="Segoe UI"/>
              </a:rPr>
              <a:t>4m</a:t>
            </a:r>
            <a:r>
              <a:rPr sz="800" spc="-35">
                <a:solidFill>
                  <a:srgbClr val="505050"/>
                </a:solidFill>
                <a:latin typeface="Segoe UI"/>
                <a:cs typeface="Segoe UI"/>
              </a:rPr>
              <a:t> </a:t>
            </a:r>
            <a:r>
              <a:rPr sz="800" spc="-20">
                <a:solidFill>
                  <a:srgbClr val="505050"/>
                </a:solidFill>
                <a:latin typeface="Segoe UI"/>
                <a:cs typeface="Segoe UI"/>
              </a:rPr>
              <a:t>AC</a:t>
            </a:r>
            <a:r>
              <a:rPr sz="800" spc="-30">
                <a:solidFill>
                  <a:srgbClr val="505050"/>
                </a:solidFill>
                <a:latin typeface="Segoe UI"/>
                <a:cs typeface="Segoe UI"/>
              </a:rPr>
              <a:t> </a:t>
            </a:r>
            <a:r>
              <a:rPr sz="800" spc="-20">
                <a:solidFill>
                  <a:srgbClr val="505050"/>
                </a:solidFill>
                <a:latin typeface="Segoe UI"/>
                <a:cs typeface="Segoe UI"/>
              </a:rPr>
              <a:t>Power</a:t>
            </a:r>
            <a:r>
              <a:rPr sz="800" spc="-30">
                <a:solidFill>
                  <a:srgbClr val="505050"/>
                </a:solidFill>
                <a:latin typeface="Segoe UI"/>
                <a:cs typeface="Segoe UI"/>
              </a:rPr>
              <a:t> </a:t>
            </a:r>
            <a:r>
              <a:rPr sz="800" spc="-10">
                <a:solidFill>
                  <a:srgbClr val="505050"/>
                </a:solidFill>
                <a:latin typeface="Segoe UI"/>
                <a:cs typeface="Segoe UI"/>
              </a:rPr>
              <a:t>Cable </a:t>
            </a:r>
            <a:r>
              <a:rPr sz="800" spc="-20">
                <a:solidFill>
                  <a:srgbClr val="505050"/>
                </a:solidFill>
                <a:latin typeface="Segoe UI"/>
                <a:cs typeface="Segoe UI"/>
              </a:rPr>
              <a:t>Quick</a:t>
            </a:r>
            <a:r>
              <a:rPr sz="800" spc="-10">
                <a:solidFill>
                  <a:srgbClr val="505050"/>
                </a:solidFill>
                <a:latin typeface="Segoe UI"/>
                <a:cs typeface="Segoe UI"/>
              </a:rPr>
              <a:t> </a:t>
            </a:r>
            <a:r>
              <a:rPr sz="800" spc="-20">
                <a:solidFill>
                  <a:srgbClr val="505050"/>
                </a:solidFill>
                <a:latin typeface="Segoe UI"/>
                <a:cs typeface="Segoe UI"/>
              </a:rPr>
              <a:t>Start</a:t>
            </a:r>
            <a:r>
              <a:rPr sz="800" spc="-5">
                <a:solidFill>
                  <a:srgbClr val="505050"/>
                </a:solidFill>
                <a:latin typeface="Segoe UI"/>
                <a:cs typeface="Segoe UI"/>
              </a:rPr>
              <a:t> </a:t>
            </a:r>
            <a:r>
              <a:rPr sz="800" spc="-10">
                <a:solidFill>
                  <a:srgbClr val="505050"/>
                </a:solidFill>
                <a:latin typeface="Segoe UI"/>
                <a:cs typeface="Segoe UI"/>
              </a:rPr>
              <a:t>Guide</a:t>
            </a:r>
            <a:endParaRPr sz="800">
              <a:latin typeface="Segoe UI"/>
              <a:cs typeface="Segoe UI"/>
            </a:endParaRPr>
          </a:p>
        </p:txBody>
      </p:sp>
      <p:sp>
        <p:nvSpPr>
          <p:cNvPr id="26" name="object 11">
            <a:extLst>
              <a:ext uri="{FF2B5EF4-FFF2-40B4-BE49-F238E27FC236}">
                <a16:creationId xmlns:a16="http://schemas.microsoft.com/office/drawing/2014/main" id="{AEEA528B-8233-154E-E643-088929723DD8}"/>
              </a:ext>
            </a:extLst>
          </p:cNvPr>
          <p:cNvSpPr txBox="1"/>
          <p:nvPr/>
        </p:nvSpPr>
        <p:spPr>
          <a:xfrm>
            <a:off x="4817974" y="4843970"/>
            <a:ext cx="664845" cy="135935"/>
          </a:xfrm>
          <a:prstGeom prst="rect">
            <a:avLst/>
          </a:prstGeom>
        </p:spPr>
        <p:txBody>
          <a:bodyPr vert="horz" wrap="square" lIns="0" tIns="12700" rIns="0" bIns="0" rtlCol="0">
            <a:spAutoFit/>
          </a:bodyPr>
          <a:lstStyle/>
          <a:p>
            <a:pPr marL="38100" algn="r">
              <a:lnSpc>
                <a:spcPct val="100000"/>
              </a:lnSpc>
              <a:spcBef>
                <a:spcPts val="100"/>
              </a:spcBef>
            </a:pPr>
            <a:r>
              <a:rPr sz="800" b="1" spc="-10">
                <a:solidFill>
                  <a:srgbClr val="505050"/>
                </a:solidFill>
                <a:latin typeface="+mj-lt"/>
                <a:cs typeface="SegoeUI-Semibold"/>
              </a:rPr>
              <a:t>WARRANTY</a:t>
            </a:r>
            <a:r>
              <a:rPr sz="675" b="1" spc="-15" baseline="30864">
                <a:solidFill>
                  <a:srgbClr val="505050"/>
                </a:solidFill>
                <a:latin typeface="+mj-lt"/>
                <a:cs typeface="SegoeUI-Semibold"/>
              </a:rPr>
              <a:t>4</a:t>
            </a:r>
            <a:endParaRPr sz="675" baseline="30864">
              <a:latin typeface="+mj-lt"/>
              <a:cs typeface="SegoeUI-Semibold"/>
            </a:endParaRPr>
          </a:p>
        </p:txBody>
      </p:sp>
      <p:sp>
        <p:nvSpPr>
          <p:cNvPr id="35" name="object 12">
            <a:extLst>
              <a:ext uri="{FF2B5EF4-FFF2-40B4-BE49-F238E27FC236}">
                <a16:creationId xmlns:a16="http://schemas.microsoft.com/office/drawing/2014/main" id="{5AD4469A-E336-6792-6F65-203656FABA04}"/>
              </a:ext>
            </a:extLst>
          </p:cNvPr>
          <p:cNvSpPr txBox="1"/>
          <p:nvPr/>
        </p:nvSpPr>
        <p:spPr>
          <a:xfrm>
            <a:off x="5706871" y="4843937"/>
            <a:ext cx="1450340" cy="147320"/>
          </a:xfrm>
          <a:prstGeom prst="rect">
            <a:avLst/>
          </a:prstGeom>
        </p:spPr>
        <p:txBody>
          <a:bodyPr vert="horz" wrap="square" lIns="0" tIns="12700" rIns="0" bIns="0" rtlCol="0">
            <a:spAutoFit/>
          </a:bodyPr>
          <a:lstStyle/>
          <a:p>
            <a:pPr marL="12700">
              <a:lnSpc>
                <a:spcPct val="100000"/>
              </a:lnSpc>
              <a:spcBef>
                <a:spcPts val="100"/>
              </a:spcBef>
            </a:pPr>
            <a:r>
              <a:rPr sz="800" spc="-25">
                <a:solidFill>
                  <a:srgbClr val="505050"/>
                </a:solidFill>
                <a:latin typeface="Segoe UI"/>
                <a:cs typeface="Segoe UI"/>
              </a:rPr>
              <a:t>1-</a:t>
            </a:r>
            <a:r>
              <a:rPr sz="800" spc="-10">
                <a:solidFill>
                  <a:srgbClr val="505050"/>
                </a:solidFill>
                <a:latin typeface="Segoe UI"/>
                <a:cs typeface="Segoe UI"/>
              </a:rPr>
              <a:t>year limited </a:t>
            </a:r>
            <a:r>
              <a:rPr sz="800" spc="-20">
                <a:solidFill>
                  <a:srgbClr val="505050"/>
                </a:solidFill>
                <a:latin typeface="Segoe UI"/>
                <a:cs typeface="Segoe UI"/>
              </a:rPr>
              <a:t>hardware</a:t>
            </a:r>
            <a:r>
              <a:rPr sz="800" spc="-10">
                <a:solidFill>
                  <a:srgbClr val="505050"/>
                </a:solidFill>
                <a:latin typeface="Segoe UI"/>
                <a:cs typeface="Segoe UI"/>
              </a:rPr>
              <a:t> warranty</a:t>
            </a:r>
            <a:endParaRPr sz="800">
              <a:latin typeface="Segoe UI"/>
              <a:cs typeface="Segoe UI"/>
            </a:endParaRPr>
          </a:p>
        </p:txBody>
      </p:sp>
      <p:sp>
        <p:nvSpPr>
          <p:cNvPr id="37" name="object 13">
            <a:extLst>
              <a:ext uri="{FF2B5EF4-FFF2-40B4-BE49-F238E27FC236}">
                <a16:creationId xmlns:a16="http://schemas.microsoft.com/office/drawing/2014/main" id="{2D3B416A-4EEB-EE9A-E2C1-31036F42D144}"/>
              </a:ext>
            </a:extLst>
          </p:cNvPr>
          <p:cNvSpPr txBox="1"/>
          <p:nvPr/>
        </p:nvSpPr>
        <p:spPr>
          <a:xfrm>
            <a:off x="1431130" y="1470411"/>
            <a:ext cx="55308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SOFTWARE</a:t>
            </a:r>
            <a:endParaRPr sz="800">
              <a:latin typeface="+mj-lt"/>
              <a:cs typeface="SegoeUI-Semibold"/>
            </a:endParaRPr>
          </a:p>
        </p:txBody>
      </p:sp>
      <p:sp>
        <p:nvSpPr>
          <p:cNvPr id="40" name="object 14">
            <a:extLst>
              <a:ext uri="{FF2B5EF4-FFF2-40B4-BE49-F238E27FC236}">
                <a16:creationId xmlns:a16="http://schemas.microsoft.com/office/drawing/2014/main" id="{14153F5F-6C44-675C-1DBC-75B6B1F253D9}"/>
              </a:ext>
            </a:extLst>
          </p:cNvPr>
          <p:cNvSpPr txBox="1"/>
          <p:nvPr/>
        </p:nvSpPr>
        <p:spPr>
          <a:xfrm>
            <a:off x="2195474" y="1452661"/>
            <a:ext cx="1463040" cy="723900"/>
          </a:xfrm>
          <a:prstGeom prst="rect">
            <a:avLst/>
          </a:prstGeom>
        </p:spPr>
        <p:txBody>
          <a:bodyPr vert="horz" wrap="square" lIns="0" tIns="12700" rIns="0" bIns="0" rtlCol="0">
            <a:spAutoFit/>
          </a:bodyPr>
          <a:lstStyle/>
          <a:p>
            <a:pPr marL="12700" marR="5080">
              <a:lnSpc>
                <a:spcPct val="114599"/>
              </a:lnSpc>
              <a:spcBef>
                <a:spcPts val="100"/>
              </a:spcBef>
            </a:pPr>
            <a:r>
              <a:rPr sz="800" spc="-25">
                <a:solidFill>
                  <a:srgbClr val="505050"/>
                </a:solidFill>
                <a:latin typeface="Segoe UI"/>
                <a:cs typeface="Segoe UI"/>
              </a:rPr>
              <a:t>Windows</a:t>
            </a:r>
            <a:r>
              <a:rPr sz="800" spc="-15">
                <a:solidFill>
                  <a:srgbClr val="505050"/>
                </a:solidFill>
                <a:latin typeface="Segoe UI"/>
                <a:cs typeface="Segoe UI"/>
              </a:rPr>
              <a:t> </a:t>
            </a:r>
            <a:r>
              <a:rPr sz="800">
                <a:solidFill>
                  <a:srgbClr val="505050"/>
                </a:solidFill>
                <a:latin typeface="Segoe UI"/>
                <a:cs typeface="Segoe UI"/>
              </a:rPr>
              <a:t>11</a:t>
            </a:r>
            <a:r>
              <a:rPr sz="800" spc="-10">
                <a:solidFill>
                  <a:srgbClr val="505050"/>
                </a:solidFill>
                <a:latin typeface="Segoe UI"/>
                <a:cs typeface="Segoe UI"/>
              </a:rPr>
              <a:t> </a:t>
            </a:r>
            <a:r>
              <a:rPr sz="800">
                <a:solidFill>
                  <a:srgbClr val="505050"/>
                </a:solidFill>
                <a:latin typeface="Segoe UI"/>
                <a:cs typeface="Segoe UI"/>
              </a:rPr>
              <a:t>IoT</a:t>
            </a:r>
            <a:r>
              <a:rPr sz="800" spc="-10">
                <a:solidFill>
                  <a:srgbClr val="505050"/>
                </a:solidFill>
                <a:latin typeface="Segoe UI"/>
                <a:cs typeface="Segoe UI"/>
              </a:rPr>
              <a:t> </a:t>
            </a:r>
            <a:r>
              <a:rPr sz="800" spc="-20">
                <a:solidFill>
                  <a:srgbClr val="505050"/>
                </a:solidFill>
                <a:latin typeface="Segoe UI"/>
                <a:cs typeface="Segoe UI"/>
              </a:rPr>
              <a:t>Enterprise</a:t>
            </a:r>
            <a:r>
              <a:rPr sz="800" spc="-10">
                <a:solidFill>
                  <a:srgbClr val="505050"/>
                </a:solidFill>
                <a:latin typeface="Segoe UI"/>
                <a:cs typeface="Segoe UI"/>
              </a:rPr>
              <a:t> </a:t>
            </a:r>
            <a:r>
              <a:rPr sz="800" spc="-20">
                <a:solidFill>
                  <a:srgbClr val="505050"/>
                </a:solidFill>
                <a:latin typeface="Segoe UI"/>
                <a:cs typeface="Segoe UI"/>
              </a:rPr>
              <a:t>with</a:t>
            </a:r>
            <a:r>
              <a:rPr sz="800" spc="-10">
                <a:solidFill>
                  <a:srgbClr val="505050"/>
                </a:solidFill>
                <a:latin typeface="Segoe UI"/>
                <a:cs typeface="Segoe UI"/>
              </a:rPr>
              <a:t> the </a:t>
            </a:r>
            <a:r>
              <a:rPr sz="800" spc="-20">
                <a:solidFill>
                  <a:srgbClr val="505050"/>
                </a:solidFill>
                <a:latin typeface="Segoe UI"/>
                <a:cs typeface="Segoe UI"/>
              </a:rPr>
              <a:t>Microsoft</a:t>
            </a:r>
            <a:r>
              <a:rPr sz="800" spc="-5">
                <a:solidFill>
                  <a:srgbClr val="505050"/>
                </a:solidFill>
                <a:latin typeface="Segoe UI"/>
                <a:cs typeface="Segoe UI"/>
              </a:rPr>
              <a:t> </a:t>
            </a:r>
            <a:r>
              <a:rPr sz="800" spc="-35">
                <a:solidFill>
                  <a:srgbClr val="505050"/>
                </a:solidFill>
                <a:latin typeface="Segoe UI"/>
                <a:cs typeface="Segoe UI"/>
              </a:rPr>
              <a:t>Teams</a:t>
            </a:r>
            <a:r>
              <a:rPr sz="800" spc="-10">
                <a:solidFill>
                  <a:srgbClr val="505050"/>
                </a:solidFill>
                <a:latin typeface="Segoe UI"/>
                <a:cs typeface="Segoe UI"/>
              </a:rPr>
              <a:t> </a:t>
            </a:r>
            <a:r>
              <a:rPr sz="800" spc="-25">
                <a:solidFill>
                  <a:srgbClr val="505050"/>
                </a:solidFill>
                <a:latin typeface="Segoe UI"/>
                <a:cs typeface="Segoe UI"/>
              </a:rPr>
              <a:t>Rooms</a:t>
            </a:r>
            <a:r>
              <a:rPr sz="800" spc="-5">
                <a:solidFill>
                  <a:srgbClr val="505050"/>
                </a:solidFill>
                <a:latin typeface="Segoe UI"/>
                <a:cs typeface="Segoe UI"/>
              </a:rPr>
              <a:t> </a:t>
            </a:r>
            <a:r>
              <a:rPr sz="800" spc="-25">
                <a:solidFill>
                  <a:srgbClr val="505050"/>
                </a:solidFill>
                <a:latin typeface="Segoe UI"/>
                <a:cs typeface="Segoe UI"/>
              </a:rPr>
              <a:t>on</a:t>
            </a:r>
            <a:r>
              <a:rPr sz="800" spc="500">
                <a:solidFill>
                  <a:srgbClr val="505050"/>
                </a:solidFill>
                <a:latin typeface="Segoe UI"/>
                <a:cs typeface="Segoe UI"/>
              </a:rPr>
              <a:t> </a:t>
            </a:r>
            <a:r>
              <a:rPr sz="800" spc="-25">
                <a:solidFill>
                  <a:srgbClr val="505050"/>
                </a:solidFill>
                <a:latin typeface="Segoe UI"/>
                <a:cs typeface="Segoe UI"/>
              </a:rPr>
              <a:t>Windows</a:t>
            </a:r>
            <a:r>
              <a:rPr sz="800" spc="-5">
                <a:solidFill>
                  <a:srgbClr val="505050"/>
                </a:solidFill>
                <a:latin typeface="Segoe UI"/>
                <a:cs typeface="Segoe UI"/>
              </a:rPr>
              <a:t> </a:t>
            </a:r>
            <a:r>
              <a:rPr sz="800" spc="-10">
                <a:solidFill>
                  <a:srgbClr val="505050"/>
                </a:solidFill>
                <a:latin typeface="Segoe UI"/>
                <a:cs typeface="Segoe UI"/>
              </a:rPr>
              <a:t>experience</a:t>
            </a:r>
            <a:r>
              <a:rPr sz="800" spc="500">
                <a:solidFill>
                  <a:srgbClr val="505050"/>
                </a:solidFill>
                <a:latin typeface="Segoe UI"/>
                <a:cs typeface="Segoe UI"/>
              </a:rPr>
              <a:t> </a:t>
            </a:r>
            <a:r>
              <a:rPr sz="800" spc="-20">
                <a:solidFill>
                  <a:srgbClr val="505050"/>
                </a:solidFill>
                <a:latin typeface="Segoe UI"/>
                <a:cs typeface="Segoe UI"/>
              </a:rPr>
              <a:t>Configurable </a:t>
            </a:r>
            <a:r>
              <a:rPr sz="800">
                <a:solidFill>
                  <a:srgbClr val="505050"/>
                </a:solidFill>
                <a:latin typeface="Segoe UI"/>
                <a:cs typeface="Segoe UI"/>
              </a:rPr>
              <a:t>to</a:t>
            </a:r>
            <a:r>
              <a:rPr sz="800" spc="-15">
                <a:solidFill>
                  <a:srgbClr val="505050"/>
                </a:solidFill>
                <a:latin typeface="Segoe UI"/>
                <a:cs typeface="Segoe UI"/>
              </a:rPr>
              <a:t> </a:t>
            </a:r>
            <a:r>
              <a:rPr sz="800" spc="-25">
                <a:solidFill>
                  <a:srgbClr val="505050"/>
                </a:solidFill>
                <a:latin typeface="Segoe UI"/>
                <a:cs typeface="Segoe UI"/>
              </a:rPr>
              <a:t>Windows</a:t>
            </a:r>
            <a:r>
              <a:rPr sz="800" spc="-20">
                <a:solidFill>
                  <a:srgbClr val="505050"/>
                </a:solidFill>
                <a:latin typeface="Segoe UI"/>
                <a:cs typeface="Segoe UI"/>
              </a:rPr>
              <a:t> </a:t>
            </a:r>
            <a:r>
              <a:rPr sz="800">
                <a:solidFill>
                  <a:srgbClr val="505050"/>
                </a:solidFill>
                <a:latin typeface="Segoe UI"/>
                <a:cs typeface="Segoe UI"/>
              </a:rPr>
              <a:t>11</a:t>
            </a:r>
            <a:r>
              <a:rPr sz="800" spc="-15">
                <a:solidFill>
                  <a:srgbClr val="505050"/>
                </a:solidFill>
                <a:latin typeface="Segoe UI"/>
                <a:cs typeface="Segoe UI"/>
              </a:rPr>
              <a:t> </a:t>
            </a:r>
            <a:r>
              <a:rPr sz="800" spc="-20">
                <a:solidFill>
                  <a:srgbClr val="505050"/>
                </a:solidFill>
                <a:latin typeface="Segoe UI"/>
                <a:cs typeface="Segoe UI"/>
              </a:rPr>
              <a:t>Pro/</a:t>
            </a:r>
            <a:r>
              <a:rPr sz="800" spc="-10">
                <a:solidFill>
                  <a:srgbClr val="505050"/>
                </a:solidFill>
                <a:latin typeface="Segoe UI"/>
                <a:cs typeface="Segoe UI"/>
              </a:rPr>
              <a:t> Enterprise*</a:t>
            </a:r>
            <a:endParaRPr sz="800">
              <a:latin typeface="Segoe UI"/>
              <a:cs typeface="Segoe UI"/>
            </a:endParaRPr>
          </a:p>
        </p:txBody>
      </p:sp>
      <p:sp>
        <p:nvSpPr>
          <p:cNvPr id="44" name="object 15">
            <a:extLst>
              <a:ext uri="{FF2B5EF4-FFF2-40B4-BE49-F238E27FC236}">
                <a16:creationId xmlns:a16="http://schemas.microsoft.com/office/drawing/2014/main" id="{23694E69-58D7-E65E-6F80-868624319A5C}"/>
              </a:ext>
            </a:extLst>
          </p:cNvPr>
          <p:cNvSpPr txBox="1"/>
          <p:nvPr/>
        </p:nvSpPr>
        <p:spPr>
          <a:xfrm>
            <a:off x="2195474" y="2290861"/>
            <a:ext cx="1278890" cy="584200"/>
          </a:xfrm>
          <a:prstGeom prst="rect">
            <a:avLst/>
          </a:prstGeom>
        </p:spPr>
        <p:txBody>
          <a:bodyPr vert="horz" wrap="square" lIns="0" tIns="12700" rIns="0" bIns="0" rtlCol="0">
            <a:spAutoFit/>
          </a:bodyPr>
          <a:lstStyle/>
          <a:p>
            <a:pPr marL="12700" marR="5080">
              <a:lnSpc>
                <a:spcPct val="114599"/>
              </a:lnSpc>
              <a:spcBef>
                <a:spcPts val="100"/>
              </a:spcBef>
            </a:pPr>
            <a:r>
              <a:rPr sz="800" spc="-20">
                <a:solidFill>
                  <a:srgbClr val="505050"/>
                </a:solidFill>
                <a:latin typeface="+mn-lt"/>
                <a:cs typeface="Segoe UI"/>
              </a:rPr>
              <a:t>*Software</a:t>
            </a:r>
            <a:r>
              <a:rPr sz="800" spc="-15">
                <a:solidFill>
                  <a:srgbClr val="505050"/>
                </a:solidFill>
                <a:latin typeface="+mn-lt"/>
                <a:cs typeface="Segoe UI"/>
              </a:rPr>
              <a:t> </a:t>
            </a:r>
            <a:r>
              <a:rPr sz="800" spc="-10">
                <a:solidFill>
                  <a:srgbClr val="505050"/>
                </a:solidFill>
                <a:latin typeface="+mn-lt"/>
                <a:cs typeface="Segoe UI"/>
              </a:rPr>
              <a:t>license and</a:t>
            </a:r>
            <a:r>
              <a:rPr sz="800" spc="-15">
                <a:solidFill>
                  <a:srgbClr val="505050"/>
                </a:solidFill>
                <a:latin typeface="+mn-lt"/>
                <a:cs typeface="Segoe UI"/>
              </a:rPr>
              <a:t> </a:t>
            </a:r>
            <a:r>
              <a:rPr sz="800" spc="-10">
                <a:solidFill>
                  <a:srgbClr val="505050"/>
                </a:solidFill>
                <a:latin typeface="+mn-lt"/>
                <a:cs typeface="Segoe UI"/>
              </a:rPr>
              <a:t>image </a:t>
            </a:r>
            <a:r>
              <a:rPr sz="800" spc="-20">
                <a:solidFill>
                  <a:srgbClr val="505050"/>
                </a:solidFill>
                <a:latin typeface="+mn-lt"/>
                <a:cs typeface="Segoe UI"/>
              </a:rPr>
              <a:t>required.</a:t>
            </a:r>
            <a:r>
              <a:rPr sz="800" spc="20">
                <a:solidFill>
                  <a:srgbClr val="505050"/>
                </a:solidFill>
                <a:latin typeface="+mn-lt"/>
                <a:cs typeface="Segoe UI"/>
              </a:rPr>
              <a:t> </a:t>
            </a:r>
            <a:r>
              <a:rPr sz="800" spc="-10">
                <a:solidFill>
                  <a:srgbClr val="505050"/>
                </a:solidFill>
                <a:latin typeface="+mn-lt"/>
                <a:cs typeface="Segoe UI"/>
              </a:rPr>
              <a:t>Sold</a:t>
            </a:r>
            <a:r>
              <a:rPr sz="800" spc="25">
                <a:solidFill>
                  <a:srgbClr val="505050"/>
                </a:solidFill>
                <a:latin typeface="+mn-lt"/>
                <a:cs typeface="Segoe UI"/>
              </a:rPr>
              <a:t> </a:t>
            </a:r>
            <a:r>
              <a:rPr sz="800" spc="-20">
                <a:solidFill>
                  <a:srgbClr val="505050"/>
                </a:solidFill>
                <a:latin typeface="+mn-lt"/>
                <a:cs typeface="Segoe UI"/>
              </a:rPr>
              <a:t>separately.</a:t>
            </a:r>
            <a:r>
              <a:rPr sz="800" spc="25">
                <a:solidFill>
                  <a:srgbClr val="505050"/>
                </a:solidFill>
                <a:latin typeface="+mn-lt"/>
                <a:cs typeface="Segoe UI"/>
              </a:rPr>
              <a:t> </a:t>
            </a:r>
            <a:r>
              <a:rPr sz="800" spc="-30">
                <a:solidFill>
                  <a:srgbClr val="505050"/>
                </a:solidFill>
                <a:latin typeface="+mn-lt"/>
                <a:cs typeface="Segoe UI"/>
              </a:rPr>
              <a:t>For</a:t>
            </a:r>
            <a:r>
              <a:rPr sz="800" spc="500">
                <a:solidFill>
                  <a:srgbClr val="505050"/>
                </a:solidFill>
                <a:latin typeface="+mn-lt"/>
                <a:cs typeface="Segoe UI"/>
              </a:rPr>
              <a:t> </a:t>
            </a:r>
            <a:r>
              <a:rPr sz="800" spc="-20">
                <a:solidFill>
                  <a:srgbClr val="505050"/>
                </a:solidFill>
                <a:latin typeface="+mn-lt"/>
                <a:cs typeface="Segoe UI"/>
              </a:rPr>
              <a:t>additional</a:t>
            </a:r>
            <a:r>
              <a:rPr sz="800" spc="30">
                <a:solidFill>
                  <a:srgbClr val="505050"/>
                </a:solidFill>
                <a:latin typeface="+mn-lt"/>
                <a:cs typeface="Segoe UI"/>
              </a:rPr>
              <a:t> </a:t>
            </a:r>
            <a:r>
              <a:rPr sz="800" spc="-20">
                <a:solidFill>
                  <a:srgbClr val="505050"/>
                </a:solidFill>
                <a:latin typeface="+mn-lt"/>
                <a:cs typeface="Segoe UI"/>
              </a:rPr>
              <a:t>information,</a:t>
            </a:r>
            <a:r>
              <a:rPr sz="800" spc="30">
                <a:solidFill>
                  <a:srgbClr val="505050"/>
                </a:solidFill>
                <a:latin typeface="+mn-lt"/>
                <a:cs typeface="Segoe UI"/>
              </a:rPr>
              <a:t> </a:t>
            </a:r>
            <a:r>
              <a:rPr sz="800" spc="-10">
                <a:solidFill>
                  <a:srgbClr val="505050"/>
                </a:solidFill>
                <a:latin typeface="+mn-lt"/>
                <a:cs typeface="Segoe UI"/>
              </a:rPr>
              <a:t>visit </a:t>
            </a:r>
            <a:r>
              <a:rPr sz="800" u="sng" spc="-20">
                <a:solidFill>
                  <a:srgbClr val="0078D4"/>
                </a:solidFill>
                <a:uFill>
                  <a:solidFill>
                    <a:srgbClr val="0078D4"/>
                  </a:solidFill>
                </a:uFill>
                <a:latin typeface="+mn-lt"/>
                <a:cs typeface="Segoe UI"/>
                <a:hlinkClick r:id="rId4"/>
              </a:rPr>
              <a:t>Microsoft</a:t>
            </a:r>
            <a:r>
              <a:rPr sz="800" u="sng" spc="35">
                <a:solidFill>
                  <a:srgbClr val="0078D4"/>
                </a:solidFill>
                <a:uFill>
                  <a:solidFill>
                    <a:srgbClr val="0078D4"/>
                  </a:solidFill>
                </a:uFill>
                <a:latin typeface="+mn-lt"/>
                <a:cs typeface="Segoe UI"/>
                <a:hlinkClick r:id="rId4"/>
              </a:rPr>
              <a:t> </a:t>
            </a:r>
            <a:r>
              <a:rPr sz="800" u="sng" spc="-10">
                <a:solidFill>
                  <a:srgbClr val="0078D4"/>
                </a:solidFill>
                <a:uFill>
                  <a:solidFill>
                    <a:srgbClr val="0078D4"/>
                  </a:solidFill>
                </a:uFill>
                <a:latin typeface="+mn-lt"/>
                <a:cs typeface="Segoe UI"/>
                <a:hlinkClick r:id="rId4"/>
              </a:rPr>
              <a:t>Learn</a:t>
            </a:r>
            <a:r>
              <a:rPr sz="800" spc="-10">
                <a:solidFill>
                  <a:srgbClr val="505050"/>
                </a:solidFill>
                <a:latin typeface="+mn-lt"/>
                <a:cs typeface="Segoe UI"/>
              </a:rPr>
              <a:t>.</a:t>
            </a:r>
            <a:endParaRPr sz="800">
              <a:latin typeface="+mn-lt"/>
              <a:cs typeface="Segoe UI"/>
            </a:endParaRPr>
          </a:p>
        </p:txBody>
      </p:sp>
      <p:sp>
        <p:nvSpPr>
          <p:cNvPr id="45" name="object 16">
            <a:extLst>
              <a:ext uri="{FF2B5EF4-FFF2-40B4-BE49-F238E27FC236}">
                <a16:creationId xmlns:a16="http://schemas.microsoft.com/office/drawing/2014/main" id="{36CC7932-EB0B-0DAF-FCAB-AA8070F5FE02}"/>
              </a:ext>
            </a:extLst>
          </p:cNvPr>
          <p:cNvSpPr txBox="1"/>
          <p:nvPr/>
        </p:nvSpPr>
        <p:spPr>
          <a:xfrm>
            <a:off x="1271016" y="3047273"/>
            <a:ext cx="70929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UI-Semibold"/>
              </a:rPr>
              <a:t>ACCESSIBILITY</a:t>
            </a:r>
            <a:endParaRPr sz="800">
              <a:latin typeface="+mj-lt"/>
              <a:cs typeface="SegoeUI-Semibold"/>
            </a:endParaRPr>
          </a:p>
        </p:txBody>
      </p:sp>
      <p:sp>
        <p:nvSpPr>
          <p:cNvPr id="47" name="object 17">
            <a:extLst>
              <a:ext uri="{FF2B5EF4-FFF2-40B4-BE49-F238E27FC236}">
                <a16:creationId xmlns:a16="http://schemas.microsoft.com/office/drawing/2014/main" id="{E4289CC5-F4AB-BABA-EE11-BE63B94291C2}"/>
              </a:ext>
            </a:extLst>
          </p:cNvPr>
          <p:cNvSpPr txBox="1"/>
          <p:nvPr/>
        </p:nvSpPr>
        <p:spPr>
          <a:xfrm>
            <a:off x="2195474" y="3029460"/>
            <a:ext cx="1608176" cy="1416478"/>
          </a:xfrm>
          <a:prstGeom prst="rect">
            <a:avLst/>
          </a:prstGeom>
        </p:spPr>
        <p:txBody>
          <a:bodyPr vert="horz" wrap="square" lIns="0" tIns="12700" rIns="0" bIns="0" rtlCol="0">
            <a:spAutoFit/>
          </a:bodyPr>
          <a:lstStyle/>
          <a:p>
            <a:pPr marL="12700" marR="5080">
              <a:lnSpc>
                <a:spcPct val="114599"/>
              </a:lnSpc>
              <a:spcBef>
                <a:spcPts val="100"/>
              </a:spcBef>
            </a:pPr>
            <a:r>
              <a:rPr sz="800" spc="-20">
                <a:solidFill>
                  <a:srgbClr val="515151"/>
                </a:solidFill>
                <a:latin typeface="+mn-lt"/>
                <a:cs typeface="Segoe UI"/>
              </a:rPr>
              <a:t>Compatible</a:t>
            </a:r>
            <a:r>
              <a:rPr sz="800" spc="5">
                <a:solidFill>
                  <a:srgbClr val="515151"/>
                </a:solidFill>
                <a:latin typeface="+mn-lt"/>
                <a:cs typeface="Segoe UI"/>
              </a:rPr>
              <a:t> </a:t>
            </a:r>
            <a:r>
              <a:rPr sz="800" spc="-10">
                <a:solidFill>
                  <a:srgbClr val="515151"/>
                </a:solidFill>
                <a:latin typeface="+mn-lt"/>
                <a:cs typeface="Segoe UI"/>
              </a:rPr>
              <a:t>with</a:t>
            </a:r>
            <a:r>
              <a:rPr sz="800" spc="5">
                <a:solidFill>
                  <a:srgbClr val="515151"/>
                </a:solidFill>
                <a:latin typeface="+mn-lt"/>
                <a:cs typeface="Segoe UI"/>
              </a:rPr>
              <a:t> </a:t>
            </a:r>
            <a:r>
              <a:rPr sz="800" spc="-20">
                <a:solidFill>
                  <a:srgbClr val="515151"/>
                </a:solidFill>
                <a:latin typeface="+mn-lt"/>
                <a:cs typeface="Segoe UI"/>
              </a:rPr>
              <a:t>height-</a:t>
            </a:r>
            <a:r>
              <a:rPr sz="800" spc="-25">
                <a:solidFill>
                  <a:srgbClr val="515151"/>
                </a:solidFill>
                <a:latin typeface="+mn-lt"/>
                <a:cs typeface="Segoe UI"/>
              </a:rPr>
              <a:t>adjustable,</a:t>
            </a:r>
            <a:r>
              <a:rPr sz="800" spc="500">
                <a:solidFill>
                  <a:srgbClr val="515151"/>
                </a:solidFill>
                <a:latin typeface="+mn-lt"/>
                <a:cs typeface="Segoe UI"/>
              </a:rPr>
              <a:t> </a:t>
            </a:r>
            <a:r>
              <a:rPr sz="800" spc="-20">
                <a:solidFill>
                  <a:srgbClr val="515151"/>
                </a:solidFill>
                <a:latin typeface="+mn-lt"/>
                <a:cs typeface="Segoe UI"/>
              </a:rPr>
              <a:t>mobile</a:t>
            </a:r>
            <a:r>
              <a:rPr sz="800" spc="10">
                <a:solidFill>
                  <a:srgbClr val="515151"/>
                </a:solidFill>
                <a:latin typeface="+mn-lt"/>
                <a:cs typeface="Segoe UI"/>
              </a:rPr>
              <a:t> </a:t>
            </a:r>
            <a:r>
              <a:rPr sz="800" spc="-10">
                <a:solidFill>
                  <a:srgbClr val="515151"/>
                </a:solidFill>
                <a:latin typeface="+mn-lt"/>
                <a:cs typeface="Segoe UI"/>
              </a:rPr>
              <a:t>stands*</a:t>
            </a:r>
            <a:endParaRPr sz="800">
              <a:latin typeface="+mn-lt"/>
              <a:cs typeface="Segoe UI"/>
            </a:endParaRPr>
          </a:p>
          <a:p>
            <a:pPr marL="12700" marR="10160">
              <a:lnSpc>
                <a:spcPct val="114599"/>
              </a:lnSpc>
            </a:pPr>
            <a:r>
              <a:rPr sz="800" spc="-20">
                <a:solidFill>
                  <a:srgbClr val="515151"/>
                </a:solidFill>
                <a:latin typeface="+mn-lt"/>
                <a:cs typeface="Segoe UI"/>
              </a:rPr>
              <a:t>Includes</a:t>
            </a:r>
            <a:r>
              <a:rPr sz="800" spc="-10">
                <a:solidFill>
                  <a:srgbClr val="515151"/>
                </a:solidFill>
                <a:latin typeface="+mn-lt"/>
                <a:cs typeface="Segoe UI"/>
              </a:rPr>
              <a:t> </a:t>
            </a:r>
            <a:r>
              <a:rPr sz="800" spc="-35">
                <a:solidFill>
                  <a:srgbClr val="515151"/>
                </a:solidFill>
                <a:latin typeface="+mn-lt"/>
                <a:cs typeface="Segoe UI"/>
              </a:rPr>
              <a:t>Teams</a:t>
            </a:r>
            <a:r>
              <a:rPr sz="800" spc="-10">
                <a:solidFill>
                  <a:srgbClr val="515151"/>
                </a:solidFill>
                <a:latin typeface="+mn-lt"/>
                <a:cs typeface="Segoe UI"/>
              </a:rPr>
              <a:t> Accessibility </a:t>
            </a:r>
            <a:r>
              <a:rPr sz="800" spc="-20">
                <a:solidFill>
                  <a:srgbClr val="515151"/>
                </a:solidFill>
                <a:latin typeface="+mn-lt"/>
                <a:cs typeface="Segoe UI"/>
              </a:rPr>
              <a:t>Features </a:t>
            </a:r>
            <a:r>
              <a:rPr sz="800">
                <a:solidFill>
                  <a:srgbClr val="515151"/>
                </a:solidFill>
                <a:latin typeface="+mn-lt"/>
                <a:cs typeface="Segoe UI"/>
              </a:rPr>
              <a:t>–</a:t>
            </a:r>
            <a:r>
              <a:rPr sz="800" spc="-20">
                <a:solidFill>
                  <a:srgbClr val="515151"/>
                </a:solidFill>
                <a:latin typeface="+mn-lt"/>
                <a:cs typeface="Segoe UI"/>
              </a:rPr>
              <a:t> </a:t>
            </a:r>
            <a:r>
              <a:rPr sz="800" spc="-10">
                <a:solidFill>
                  <a:srgbClr val="515151"/>
                </a:solidFill>
                <a:latin typeface="+mn-lt"/>
                <a:cs typeface="Segoe UI"/>
              </a:rPr>
              <a:t>Learn</a:t>
            </a:r>
            <a:r>
              <a:rPr sz="800" spc="-15">
                <a:solidFill>
                  <a:srgbClr val="515151"/>
                </a:solidFill>
                <a:latin typeface="+mn-lt"/>
                <a:cs typeface="Segoe UI"/>
              </a:rPr>
              <a:t> </a:t>
            </a:r>
            <a:r>
              <a:rPr sz="800" spc="-20">
                <a:solidFill>
                  <a:srgbClr val="515151"/>
                </a:solidFill>
                <a:latin typeface="+mn-lt"/>
                <a:cs typeface="Segoe UI"/>
              </a:rPr>
              <a:t>More </a:t>
            </a:r>
            <a:r>
              <a:rPr sz="800" u="sng" spc="-20">
                <a:solidFill>
                  <a:srgbClr val="0078D4"/>
                </a:solidFill>
                <a:uFill>
                  <a:solidFill>
                    <a:srgbClr val="0078D4"/>
                  </a:solidFill>
                </a:uFill>
                <a:latin typeface="+mn-lt"/>
                <a:cs typeface="Segoe UI"/>
                <a:hlinkClick r:id="rId5"/>
              </a:rPr>
              <a:t>Accessibility</a:t>
            </a:r>
            <a:r>
              <a:rPr sz="800" spc="500">
                <a:solidFill>
                  <a:srgbClr val="0078D4"/>
                </a:solidFill>
                <a:latin typeface="+mn-lt"/>
                <a:cs typeface="Segoe UI"/>
              </a:rPr>
              <a:t> </a:t>
            </a:r>
            <a:r>
              <a:rPr sz="800" u="sng" spc="-20">
                <a:solidFill>
                  <a:srgbClr val="0078D4"/>
                </a:solidFill>
                <a:uFill>
                  <a:solidFill>
                    <a:srgbClr val="0078D4"/>
                  </a:solidFill>
                </a:uFill>
                <a:latin typeface="+mn-lt"/>
                <a:cs typeface="Segoe UI"/>
                <a:hlinkClick r:id="rId5"/>
              </a:rPr>
              <a:t>Features</a:t>
            </a:r>
            <a:r>
              <a:rPr sz="800" u="sng">
                <a:solidFill>
                  <a:srgbClr val="0078D4"/>
                </a:solidFill>
                <a:uFill>
                  <a:solidFill>
                    <a:srgbClr val="0078D4"/>
                  </a:solidFill>
                </a:uFill>
                <a:latin typeface="+mn-lt"/>
                <a:cs typeface="Segoe UI"/>
                <a:hlinkClick r:id="rId5"/>
              </a:rPr>
              <a:t> |</a:t>
            </a:r>
            <a:r>
              <a:rPr sz="800" u="sng" spc="5">
                <a:solidFill>
                  <a:srgbClr val="0078D4"/>
                </a:solidFill>
                <a:uFill>
                  <a:solidFill>
                    <a:srgbClr val="0078D4"/>
                  </a:solidFill>
                </a:uFill>
                <a:latin typeface="+mn-lt"/>
                <a:cs typeface="Segoe UI"/>
                <a:hlinkClick r:id="rId5"/>
              </a:rPr>
              <a:t> </a:t>
            </a:r>
            <a:r>
              <a:rPr sz="800" u="sng" spc="-20">
                <a:solidFill>
                  <a:srgbClr val="0078D4"/>
                </a:solidFill>
                <a:uFill>
                  <a:solidFill>
                    <a:srgbClr val="0078D4"/>
                  </a:solidFill>
                </a:uFill>
                <a:latin typeface="+mn-lt"/>
                <a:cs typeface="Segoe UI"/>
                <a:hlinkClick r:id="rId5"/>
              </a:rPr>
              <a:t>Microsoft</a:t>
            </a:r>
            <a:r>
              <a:rPr sz="800" u="sng" spc="5">
                <a:solidFill>
                  <a:srgbClr val="0078D4"/>
                </a:solidFill>
                <a:uFill>
                  <a:solidFill>
                    <a:srgbClr val="0078D4"/>
                  </a:solidFill>
                </a:uFill>
                <a:latin typeface="+mn-lt"/>
                <a:cs typeface="Segoe UI"/>
                <a:hlinkClick r:id="rId5"/>
              </a:rPr>
              <a:t> </a:t>
            </a:r>
            <a:r>
              <a:rPr sz="800" u="sng" spc="-10">
                <a:solidFill>
                  <a:srgbClr val="0078D4"/>
                </a:solidFill>
                <a:uFill>
                  <a:solidFill>
                    <a:srgbClr val="0078D4"/>
                  </a:solidFill>
                </a:uFill>
                <a:latin typeface="+mn-lt"/>
                <a:cs typeface="Segoe UI"/>
                <a:hlinkClick r:id="rId5"/>
              </a:rPr>
              <a:t>Accessibility</a:t>
            </a:r>
            <a:r>
              <a:rPr sz="800" spc="-10">
                <a:solidFill>
                  <a:srgbClr val="0078D4"/>
                </a:solidFill>
                <a:latin typeface="+mn-lt"/>
                <a:cs typeface="Segoe UI"/>
              </a:rPr>
              <a:t> </a:t>
            </a:r>
            <a:r>
              <a:rPr sz="800" spc="-20">
                <a:solidFill>
                  <a:srgbClr val="515151"/>
                </a:solidFill>
                <a:latin typeface="+mn-lt"/>
                <a:cs typeface="Segoe UI"/>
              </a:rPr>
              <a:t>Discover</a:t>
            </a:r>
            <a:r>
              <a:rPr sz="800" spc="-10">
                <a:solidFill>
                  <a:srgbClr val="515151"/>
                </a:solidFill>
                <a:latin typeface="+mn-lt"/>
                <a:cs typeface="Segoe UI"/>
              </a:rPr>
              <a:t> more</a:t>
            </a:r>
            <a:r>
              <a:rPr sz="800" spc="-5">
                <a:solidFill>
                  <a:srgbClr val="515151"/>
                </a:solidFill>
                <a:latin typeface="+mn-lt"/>
                <a:cs typeface="Segoe UI"/>
              </a:rPr>
              <a:t> </a:t>
            </a:r>
            <a:r>
              <a:rPr sz="800" spc="-10">
                <a:solidFill>
                  <a:srgbClr val="515151"/>
                </a:solidFill>
                <a:latin typeface="+mn-lt"/>
                <a:cs typeface="Segoe UI"/>
              </a:rPr>
              <a:t>Microsoft</a:t>
            </a:r>
            <a:r>
              <a:rPr sz="800" spc="500">
                <a:solidFill>
                  <a:srgbClr val="515151"/>
                </a:solidFill>
                <a:latin typeface="+mn-lt"/>
                <a:cs typeface="Segoe UI"/>
              </a:rPr>
              <a:t> </a:t>
            </a:r>
            <a:r>
              <a:rPr sz="800" spc="-20">
                <a:solidFill>
                  <a:srgbClr val="515151"/>
                </a:solidFill>
                <a:latin typeface="+mn-lt"/>
                <a:cs typeface="Segoe UI"/>
              </a:rPr>
              <a:t>Accessible</a:t>
            </a:r>
            <a:r>
              <a:rPr sz="800">
                <a:solidFill>
                  <a:srgbClr val="515151"/>
                </a:solidFill>
                <a:latin typeface="+mn-lt"/>
                <a:cs typeface="Segoe UI"/>
              </a:rPr>
              <a:t> </a:t>
            </a:r>
            <a:r>
              <a:rPr sz="800" spc="-20">
                <a:solidFill>
                  <a:srgbClr val="515151"/>
                </a:solidFill>
                <a:latin typeface="+mn-lt"/>
                <a:cs typeface="Segoe UI"/>
              </a:rPr>
              <a:t>Devices</a:t>
            </a:r>
            <a:r>
              <a:rPr sz="800">
                <a:solidFill>
                  <a:srgbClr val="515151"/>
                </a:solidFill>
                <a:latin typeface="+mn-lt"/>
                <a:cs typeface="Segoe UI"/>
              </a:rPr>
              <a:t> &amp; </a:t>
            </a:r>
            <a:r>
              <a:rPr sz="800" spc="-10">
                <a:solidFill>
                  <a:srgbClr val="515151"/>
                </a:solidFill>
                <a:latin typeface="+mn-lt"/>
                <a:cs typeface="Segoe UI"/>
              </a:rPr>
              <a:t>Products</a:t>
            </a:r>
            <a:endParaRPr sz="800">
              <a:latin typeface="+mn-lt"/>
              <a:cs typeface="Segoe UI"/>
            </a:endParaRPr>
          </a:p>
          <a:p>
            <a:pPr marL="12700" marR="93345" algn="l">
              <a:lnSpc>
                <a:spcPct val="114599"/>
              </a:lnSpc>
            </a:pPr>
            <a:r>
              <a:rPr sz="800">
                <a:solidFill>
                  <a:srgbClr val="515151"/>
                </a:solidFill>
                <a:latin typeface="+mn-lt"/>
                <a:cs typeface="Segoe UI"/>
              </a:rPr>
              <a:t>-</a:t>
            </a:r>
            <a:r>
              <a:rPr sz="800" spc="-20">
                <a:solidFill>
                  <a:srgbClr val="515151"/>
                </a:solidFill>
                <a:latin typeface="+mn-lt"/>
                <a:cs typeface="Segoe UI"/>
              </a:rPr>
              <a:t> </a:t>
            </a:r>
            <a:r>
              <a:rPr sz="800" u="sng" spc="-20">
                <a:solidFill>
                  <a:srgbClr val="0078D4"/>
                </a:solidFill>
                <a:uFill>
                  <a:solidFill>
                    <a:srgbClr val="0078D4"/>
                  </a:solidFill>
                </a:uFill>
                <a:latin typeface="+mn-lt"/>
                <a:cs typeface="Segoe UI"/>
                <a:hlinkClick r:id="rId6"/>
              </a:rPr>
              <a:t>Accessible</a:t>
            </a:r>
            <a:r>
              <a:rPr sz="800" u="sng" spc="-15">
                <a:solidFill>
                  <a:srgbClr val="0078D4"/>
                </a:solidFill>
                <a:uFill>
                  <a:solidFill>
                    <a:srgbClr val="0078D4"/>
                  </a:solidFill>
                </a:uFill>
                <a:latin typeface="+mn-lt"/>
                <a:cs typeface="Segoe UI"/>
                <a:hlinkClick r:id="rId6"/>
              </a:rPr>
              <a:t> </a:t>
            </a:r>
            <a:r>
              <a:rPr sz="800" u="sng" spc="-20">
                <a:solidFill>
                  <a:srgbClr val="0078D4"/>
                </a:solidFill>
                <a:uFill>
                  <a:solidFill>
                    <a:srgbClr val="0078D4"/>
                  </a:solidFill>
                </a:uFill>
                <a:latin typeface="+mn-lt"/>
                <a:cs typeface="Segoe UI"/>
                <a:hlinkClick r:id="rId6"/>
              </a:rPr>
              <a:t>Devices</a:t>
            </a:r>
            <a:r>
              <a:rPr sz="800" u="sng" spc="-15">
                <a:solidFill>
                  <a:srgbClr val="0078D4"/>
                </a:solidFill>
                <a:uFill>
                  <a:solidFill>
                    <a:srgbClr val="0078D4"/>
                  </a:solidFill>
                </a:uFill>
                <a:latin typeface="+mn-lt"/>
                <a:cs typeface="Segoe UI"/>
                <a:hlinkClick r:id="rId6"/>
              </a:rPr>
              <a:t> </a:t>
            </a:r>
            <a:r>
              <a:rPr sz="800" u="sng">
                <a:solidFill>
                  <a:srgbClr val="0078D4"/>
                </a:solidFill>
                <a:uFill>
                  <a:solidFill>
                    <a:srgbClr val="0078D4"/>
                  </a:solidFill>
                </a:uFill>
                <a:latin typeface="+mn-lt"/>
                <a:cs typeface="Segoe UI"/>
                <a:hlinkClick r:id="rId6"/>
              </a:rPr>
              <a:t>&amp;</a:t>
            </a:r>
            <a:r>
              <a:rPr sz="800" u="sng" spc="-15">
                <a:solidFill>
                  <a:srgbClr val="0078D4"/>
                </a:solidFill>
                <a:uFill>
                  <a:solidFill>
                    <a:srgbClr val="0078D4"/>
                  </a:solidFill>
                </a:uFill>
                <a:latin typeface="+mn-lt"/>
                <a:cs typeface="Segoe UI"/>
                <a:hlinkClick r:id="rId6"/>
              </a:rPr>
              <a:t> </a:t>
            </a:r>
            <a:r>
              <a:rPr sz="800" u="sng">
                <a:solidFill>
                  <a:srgbClr val="0078D4"/>
                </a:solidFill>
                <a:uFill>
                  <a:solidFill>
                    <a:srgbClr val="0078D4"/>
                  </a:solidFill>
                </a:uFill>
                <a:latin typeface="+mn-lt"/>
                <a:cs typeface="Segoe UI"/>
                <a:hlinkClick r:id="rId6"/>
              </a:rPr>
              <a:t>Products</a:t>
            </a:r>
            <a:r>
              <a:rPr sz="800" u="sng" spc="-15">
                <a:solidFill>
                  <a:srgbClr val="0078D4"/>
                </a:solidFill>
                <a:uFill>
                  <a:solidFill>
                    <a:srgbClr val="0078D4"/>
                  </a:solidFill>
                </a:uFill>
                <a:latin typeface="+mn-lt"/>
                <a:cs typeface="Segoe UI"/>
                <a:hlinkClick r:id="rId6"/>
              </a:rPr>
              <a:t> </a:t>
            </a:r>
            <a:r>
              <a:rPr sz="800" spc="-15">
                <a:solidFill>
                  <a:srgbClr val="0078D4"/>
                </a:solidFill>
                <a:latin typeface="+mn-lt"/>
                <a:cs typeface="Segoe UI"/>
              </a:rPr>
              <a:t> </a:t>
            </a:r>
            <a:r>
              <a:rPr sz="800" u="sng">
                <a:solidFill>
                  <a:srgbClr val="0078D4"/>
                </a:solidFill>
                <a:uFill>
                  <a:solidFill>
                    <a:srgbClr val="0078D4"/>
                  </a:solidFill>
                </a:uFill>
                <a:latin typeface="+mn-lt"/>
                <a:cs typeface="Segoe UI"/>
                <a:hlinkClick r:id="rId6"/>
              </a:rPr>
              <a:t>for</a:t>
            </a:r>
            <a:r>
              <a:rPr sz="800" u="sng" spc="-55">
                <a:solidFill>
                  <a:srgbClr val="0078D4"/>
                </a:solidFill>
                <a:uFill>
                  <a:solidFill>
                    <a:srgbClr val="0078D4"/>
                  </a:solidFill>
                </a:uFill>
                <a:latin typeface="+mn-lt"/>
                <a:cs typeface="Segoe UI"/>
                <a:hlinkClick r:id="rId6"/>
              </a:rPr>
              <a:t> </a:t>
            </a:r>
            <a:r>
              <a:rPr sz="800" u="sng">
                <a:solidFill>
                  <a:srgbClr val="0078D4"/>
                </a:solidFill>
                <a:uFill>
                  <a:solidFill>
                    <a:srgbClr val="0078D4"/>
                  </a:solidFill>
                </a:uFill>
                <a:latin typeface="+mn-lt"/>
                <a:cs typeface="Segoe UI"/>
                <a:hlinkClick r:id="rId6"/>
              </a:rPr>
              <a:t>PC</a:t>
            </a:r>
            <a:r>
              <a:rPr sz="800" u="sng" spc="-30">
                <a:solidFill>
                  <a:srgbClr val="0078D4"/>
                </a:solidFill>
                <a:uFill>
                  <a:solidFill>
                    <a:srgbClr val="0078D4"/>
                  </a:solidFill>
                </a:uFill>
                <a:latin typeface="+mn-lt"/>
                <a:cs typeface="Segoe UI"/>
                <a:hlinkClick r:id="rId6"/>
              </a:rPr>
              <a:t> </a:t>
            </a:r>
            <a:r>
              <a:rPr sz="800" u="sng">
                <a:solidFill>
                  <a:srgbClr val="0078D4"/>
                </a:solidFill>
                <a:uFill>
                  <a:solidFill>
                    <a:srgbClr val="0078D4"/>
                  </a:solidFill>
                </a:uFill>
                <a:latin typeface="+mn-lt"/>
                <a:cs typeface="Segoe UI"/>
                <a:hlinkClick r:id="rId6"/>
              </a:rPr>
              <a:t>&amp;</a:t>
            </a:r>
            <a:r>
              <a:rPr sz="800" u="sng" spc="-25">
                <a:solidFill>
                  <a:srgbClr val="0078D4"/>
                </a:solidFill>
                <a:uFill>
                  <a:solidFill>
                    <a:srgbClr val="0078D4"/>
                  </a:solidFill>
                </a:uFill>
                <a:latin typeface="+mn-lt"/>
                <a:cs typeface="Segoe UI"/>
                <a:hlinkClick r:id="rId6"/>
              </a:rPr>
              <a:t> </a:t>
            </a:r>
            <a:r>
              <a:rPr sz="800" u="sng" spc="-20">
                <a:solidFill>
                  <a:srgbClr val="0078D4"/>
                </a:solidFill>
                <a:uFill>
                  <a:solidFill>
                    <a:srgbClr val="0078D4"/>
                  </a:solidFill>
                </a:uFill>
                <a:latin typeface="+mn-lt"/>
                <a:cs typeface="Segoe UI"/>
                <a:hlinkClick r:id="rId6"/>
              </a:rPr>
              <a:t>Gaming</a:t>
            </a:r>
            <a:r>
              <a:rPr sz="800" u="sng" spc="-30">
                <a:solidFill>
                  <a:srgbClr val="0078D4"/>
                </a:solidFill>
                <a:uFill>
                  <a:solidFill>
                    <a:srgbClr val="0078D4"/>
                  </a:solidFill>
                </a:uFill>
                <a:latin typeface="+mn-lt"/>
                <a:cs typeface="Segoe UI"/>
                <a:hlinkClick r:id="rId6"/>
              </a:rPr>
              <a:t> </a:t>
            </a:r>
            <a:r>
              <a:rPr sz="800" u="sng">
                <a:solidFill>
                  <a:srgbClr val="0078D4"/>
                </a:solidFill>
                <a:uFill>
                  <a:solidFill>
                    <a:srgbClr val="0078D4"/>
                  </a:solidFill>
                </a:uFill>
                <a:latin typeface="+mn-lt"/>
                <a:cs typeface="Segoe UI"/>
                <a:hlinkClick r:id="rId6"/>
              </a:rPr>
              <a:t>|</a:t>
            </a:r>
            <a:r>
              <a:rPr sz="800" u="sng" spc="-30">
                <a:solidFill>
                  <a:srgbClr val="0078D4"/>
                </a:solidFill>
                <a:uFill>
                  <a:solidFill>
                    <a:srgbClr val="0078D4"/>
                  </a:solidFill>
                </a:uFill>
                <a:latin typeface="+mn-lt"/>
                <a:cs typeface="Segoe UI"/>
                <a:hlinkClick r:id="rId6"/>
              </a:rPr>
              <a:t> </a:t>
            </a:r>
            <a:r>
              <a:rPr sz="800" u="sng" spc="-10">
                <a:solidFill>
                  <a:srgbClr val="0078D4"/>
                </a:solidFill>
                <a:uFill>
                  <a:solidFill>
                    <a:srgbClr val="0078D4"/>
                  </a:solidFill>
                </a:uFill>
                <a:latin typeface="+mn-lt"/>
                <a:cs typeface="Segoe UI"/>
                <a:hlinkClick r:id="rId6"/>
              </a:rPr>
              <a:t>Assistive</a:t>
            </a:r>
            <a:r>
              <a:rPr sz="800" u="sng" spc="-30">
                <a:solidFill>
                  <a:srgbClr val="0078D4"/>
                </a:solidFill>
                <a:uFill>
                  <a:solidFill>
                    <a:srgbClr val="0078D4"/>
                  </a:solidFill>
                </a:uFill>
                <a:latin typeface="+mn-lt"/>
                <a:cs typeface="Segoe UI"/>
                <a:hlinkClick r:id="rId6"/>
              </a:rPr>
              <a:t> </a:t>
            </a:r>
            <a:r>
              <a:rPr sz="800" u="sng" spc="-45">
                <a:solidFill>
                  <a:srgbClr val="0078D4"/>
                </a:solidFill>
                <a:uFill>
                  <a:solidFill>
                    <a:srgbClr val="0078D4"/>
                  </a:solidFill>
                </a:uFill>
                <a:latin typeface="+mn-lt"/>
                <a:cs typeface="Segoe UI"/>
                <a:hlinkClick r:id="rId6"/>
              </a:rPr>
              <a:t>Tech</a:t>
            </a:r>
            <a:r>
              <a:rPr sz="800" u="sng" spc="-10">
                <a:solidFill>
                  <a:srgbClr val="0078D4"/>
                </a:solidFill>
                <a:uFill>
                  <a:solidFill>
                    <a:srgbClr val="0078D4"/>
                  </a:solidFill>
                </a:uFill>
                <a:latin typeface="+mn-lt"/>
                <a:cs typeface="Segoe UI"/>
                <a:hlinkClick r:id="rId6"/>
              </a:rPr>
              <a:t> </a:t>
            </a:r>
            <a:r>
              <a:rPr sz="800" spc="-10">
                <a:solidFill>
                  <a:srgbClr val="0078D4"/>
                </a:solidFill>
                <a:latin typeface="+mn-lt"/>
                <a:cs typeface="Segoe UI"/>
              </a:rPr>
              <a:t> </a:t>
            </a:r>
            <a:r>
              <a:rPr sz="800" u="sng" spc="-25">
                <a:solidFill>
                  <a:srgbClr val="0078D4"/>
                </a:solidFill>
                <a:uFill>
                  <a:solidFill>
                    <a:srgbClr val="0078D4"/>
                  </a:solidFill>
                </a:uFill>
                <a:latin typeface="+mn-lt"/>
                <a:cs typeface="Segoe UI"/>
                <a:hlinkClick r:id="rId6"/>
              </a:rPr>
              <a:t>Accessories</a:t>
            </a:r>
            <a:r>
              <a:rPr sz="800" u="sng" spc="20">
                <a:solidFill>
                  <a:srgbClr val="0078D4"/>
                </a:solidFill>
                <a:uFill>
                  <a:solidFill>
                    <a:srgbClr val="0078D4"/>
                  </a:solidFill>
                </a:uFill>
                <a:latin typeface="+mn-lt"/>
                <a:cs typeface="Segoe UI"/>
                <a:hlinkClick r:id="rId6"/>
              </a:rPr>
              <a:t> </a:t>
            </a:r>
            <a:r>
              <a:rPr sz="800" u="sng">
                <a:solidFill>
                  <a:srgbClr val="0078D4"/>
                </a:solidFill>
                <a:uFill>
                  <a:solidFill>
                    <a:srgbClr val="0078D4"/>
                  </a:solidFill>
                </a:uFill>
                <a:latin typeface="+mn-lt"/>
                <a:cs typeface="Segoe UI"/>
                <a:hlinkClick r:id="rId6"/>
              </a:rPr>
              <a:t>-</a:t>
            </a:r>
            <a:r>
              <a:rPr sz="800" u="sng" spc="20">
                <a:solidFill>
                  <a:srgbClr val="0078D4"/>
                </a:solidFill>
                <a:uFill>
                  <a:solidFill>
                    <a:srgbClr val="0078D4"/>
                  </a:solidFill>
                </a:uFill>
                <a:latin typeface="+mn-lt"/>
                <a:cs typeface="Segoe UI"/>
                <a:hlinkClick r:id="rId6"/>
              </a:rPr>
              <a:t> </a:t>
            </a:r>
            <a:r>
              <a:rPr sz="800" u="sng" spc="-20">
                <a:solidFill>
                  <a:srgbClr val="0078D4"/>
                </a:solidFill>
                <a:uFill>
                  <a:solidFill>
                    <a:srgbClr val="0078D4"/>
                  </a:solidFill>
                </a:uFill>
                <a:latin typeface="+mn-lt"/>
                <a:cs typeface="Segoe UI"/>
                <a:hlinkClick r:id="rId6"/>
              </a:rPr>
              <a:t>Microsoft</a:t>
            </a:r>
            <a:r>
              <a:rPr sz="800" u="sng" spc="25">
                <a:solidFill>
                  <a:srgbClr val="0078D4"/>
                </a:solidFill>
                <a:uFill>
                  <a:solidFill>
                    <a:srgbClr val="0078D4"/>
                  </a:solidFill>
                </a:uFill>
                <a:latin typeface="+mn-lt"/>
                <a:cs typeface="Segoe UI"/>
                <a:hlinkClick r:id="rId6"/>
              </a:rPr>
              <a:t> </a:t>
            </a:r>
            <a:r>
              <a:rPr sz="800" u="sng" spc="-10">
                <a:solidFill>
                  <a:srgbClr val="0078D4"/>
                </a:solidFill>
                <a:uFill>
                  <a:solidFill>
                    <a:srgbClr val="0078D4"/>
                  </a:solidFill>
                </a:uFill>
                <a:latin typeface="+mn-lt"/>
                <a:cs typeface="Segoe UI"/>
                <a:hlinkClick r:id="rId6"/>
              </a:rPr>
              <a:t>Store</a:t>
            </a:r>
            <a:endParaRPr sz="800">
              <a:latin typeface="+mn-lt"/>
              <a:cs typeface="Segoe UI"/>
            </a:endParaRPr>
          </a:p>
        </p:txBody>
      </p:sp>
      <p:sp>
        <p:nvSpPr>
          <p:cNvPr id="48" name="object 18">
            <a:extLst>
              <a:ext uri="{FF2B5EF4-FFF2-40B4-BE49-F238E27FC236}">
                <a16:creationId xmlns:a16="http://schemas.microsoft.com/office/drawing/2014/main" id="{14CD438A-3F66-577F-5753-EB1A37A7809F}"/>
              </a:ext>
            </a:extLst>
          </p:cNvPr>
          <p:cNvSpPr txBox="1"/>
          <p:nvPr/>
        </p:nvSpPr>
        <p:spPr>
          <a:xfrm>
            <a:off x="2195474" y="4583940"/>
            <a:ext cx="742315" cy="147320"/>
          </a:xfrm>
          <a:prstGeom prst="rect">
            <a:avLst/>
          </a:prstGeom>
        </p:spPr>
        <p:txBody>
          <a:bodyPr vert="horz" wrap="square" lIns="0" tIns="12700" rIns="0" bIns="0" rtlCol="0">
            <a:spAutoFit/>
          </a:bodyPr>
          <a:lstStyle/>
          <a:p>
            <a:pPr marL="12700">
              <a:lnSpc>
                <a:spcPct val="100000"/>
              </a:lnSpc>
              <a:spcBef>
                <a:spcPts val="100"/>
              </a:spcBef>
            </a:pPr>
            <a:r>
              <a:rPr sz="800" spc="-10">
                <a:solidFill>
                  <a:srgbClr val="515151"/>
                </a:solidFill>
                <a:latin typeface="Segoe UI"/>
                <a:cs typeface="Segoe UI"/>
              </a:rPr>
              <a:t>*Sold</a:t>
            </a:r>
            <a:r>
              <a:rPr sz="800" spc="-40">
                <a:solidFill>
                  <a:srgbClr val="515151"/>
                </a:solidFill>
                <a:latin typeface="Segoe UI"/>
                <a:cs typeface="Segoe UI"/>
              </a:rPr>
              <a:t> </a:t>
            </a:r>
            <a:r>
              <a:rPr sz="800" spc="-10">
                <a:solidFill>
                  <a:srgbClr val="515151"/>
                </a:solidFill>
                <a:latin typeface="Segoe UI"/>
                <a:cs typeface="Segoe UI"/>
              </a:rPr>
              <a:t>separately.</a:t>
            </a:r>
            <a:endParaRPr sz="800">
              <a:latin typeface="Segoe UI"/>
              <a:cs typeface="Segoe UI"/>
            </a:endParaRPr>
          </a:p>
        </p:txBody>
      </p:sp>
      <p:pic>
        <p:nvPicPr>
          <p:cNvPr id="55" name="Picture 54" descr="A screenshot of a computer&#10;&#10;Description automatically generated">
            <a:extLst>
              <a:ext uri="{FF2B5EF4-FFF2-40B4-BE49-F238E27FC236}">
                <a16:creationId xmlns:a16="http://schemas.microsoft.com/office/drawing/2014/main" id="{534E089A-5FDB-1C7D-6806-8CD6748BEB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650" y="5548565"/>
            <a:ext cx="5753100" cy="3236119"/>
          </a:xfrm>
          <a:prstGeom prst="rect">
            <a:avLst/>
          </a:prstGeom>
        </p:spPr>
      </p:pic>
      <p:pic>
        <p:nvPicPr>
          <p:cNvPr id="4" name="Picture 3" descr="Microsoft Surface logo">
            <a:extLst>
              <a:ext uri="{FF2B5EF4-FFF2-40B4-BE49-F238E27FC236}">
                <a16:creationId xmlns:a16="http://schemas.microsoft.com/office/drawing/2014/main" id="{84E1985B-CAC5-1A8D-57A7-68DD16CE1F5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49395" y="251808"/>
            <a:ext cx="1984478" cy="618538"/>
          </a:xfrm>
          <a:prstGeom prst="rect">
            <a:avLst/>
          </a:prstGeom>
        </p:spPr>
      </p:pic>
    </p:spTree>
    <p:extLst>
      <p:ext uri="{BB962C8B-B14F-4D97-AF65-F5344CB8AC3E}">
        <p14:creationId xmlns:p14="http://schemas.microsoft.com/office/powerpoint/2010/main" val="20739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13000">
              <a:srgbClr val="FEFEFE"/>
            </a:gs>
            <a:gs pos="69000">
              <a:srgbClr val="F2F2F2"/>
            </a:gs>
            <a:gs pos="39000">
              <a:srgbClr val="F2F2F2"/>
            </a:gs>
            <a:gs pos="100000">
              <a:srgbClr val="ECECEC"/>
            </a:gs>
          </a:gsLst>
          <a:lin ang="5400000" scaled="1"/>
        </a:gradFill>
        <a:effectLst/>
      </p:bgPr>
    </p:bg>
    <p:spTree>
      <p:nvGrpSpPr>
        <p:cNvPr id="1" name=""/>
        <p:cNvGrpSpPr/>
        <p:nvPr/>
      </p:nvGrpSpPr>
      <p:grpSpPr>
        <a:xfrm>
          <a:off x="0" y="0"/>
          <a:ext cx="0" cy="0"/>
          <a:chOff x="0" y="0"/>
          <a:chExt cx="0" cy="0"/>
        </a:xfrm>
      </p:grpSpPr>
      <p:sp>
        <p:nvSpPr>
          <p:cNvPr id="16" name="object 16"/>
          <p:cNvSpPr txBox="1">
            <a:spLocks noGrp="1"/>
          </p:cNvSpPr>
          <p:nvPr>
            <p:ph type="title"/>
          </p:nvPr>
        </p:nvSpPr>
        <p:spPr>
          <a:xfrm>
            <a:off x="433744" y="876345"/>
            <a:ext cx="4622175" cy="382156"/>
          </a:xfrm>
          <a:prstGeom prst="rect">
            <a:avLst/>
          </a:prstGeom>
        </p:spPr>
        <p:txBody>
          <a:bodyPr vert="horz" wrap="square" lIns="0" tIns="12700" rIns="0" bIns="0" rtlCol="0">
            <a:spAutoFit/>
          </a:bodyPr>
          <a:lstStyle/>
          <a:p>
            <a:pPr algn="l" defTabSz="311719" rtl="0">
              <a:lnSpc>
                <a:spcPct val="100000"/>
              </a:lnSpc>
              <a:spcBef>
                <a:spcPts val="100"/>
              </a:spcBef>
            </a:pPr>
            <a:r>
              <a:rPr lang="en-CA" kern="1200">
                <a:latin typeface="Segoe UI Light"/>
                <a:ea typeface="+mn-ea"/>
                <a:cs typeface="Segoe UI Light"/>
              </a:rPr>
              <a:t>Accessories</a:t>
            </a:r>
            <a:endParaRPr kern="1200">
              <a:latin typeface="Segoe UI Light"/>
              <a:ea typeface="+mn-ea"/>
              <a:cs typeface="Segoe UI Light"/>
            </a:endParaRPr>
          </a:p>
        </p:txBody>
      </p:sp>
      <p:pic>
        <p:nvPicPr>
          <p:cNvPr id="20" name="object 20"/>
          <p:cNvPicPr/>
          <p:nvPr/>
        </p:nvPicPr>
        <p:blipFill>
          <a:blip r:embed="rId3" cstate="print"/>
          <a:stretch>
            <a:fillRect/>
          </a:stretch>
        </p:blipFill>
        <p:spPr>
          <a:xfrm>
            <a:off x="248373" y="393700"/>
            <a:ext cx="1949838" cy="460803"/>
          </a:xfrm>
          <a:prstGeom prst="rect">
            <a:avLst/>
          </a:prstGeom>
        </p:spPr>
      </p:pic>
      <p:sp>
        <p:nvSpPr>
          <p:cNvPr id="66" name="Rectangle 65">
            <a:extLst>
              <a:ext uri="{FF2B5EF4-FFF2-40B4-BE49-F238E27FC236}">
                <a16:creationId xmlns:a16="http://schemas.microsoft.com/office/drawing/2014/main" id="{F2A9A265-AAD9-054C-ED0E-D35AA72ECCB8}"/>
              </a:ext>
            </a:extLst>
          </p:cNvPr>
          <p:cNvSpPr/>
          <p:nvPr/>
        </p:nvSpPr>
        <p:spPr>
          <a:xfrm>
            <a:off x="6555346" y="8809155"/>
            <a:ext cx="759854" cy="7894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bject 19">
            <a:extLst>
              <a:ext uri="{FF2B5EF4-FFF2-40B4-BE49-F238E27FC236}">
                <a16:creationId xmlns:a16="http://schemas.microsoft.com/office/drawing/2014/main" id="{89E8275D-B4CE-EEAB-D3B1-3679E392E75E}"/>
              </a:ext>
            </a:extLst>
          </p:cNvPr>
          <p:cNvSpPr txBox="1"/>
          <p:nvPr/>
        </p:nvSpPr>
        <p:spPr>
          <a:xfrm>
            <a:off x="6591738" y="9058992"/>
            <a:ext cx="687070" cy="289823"/>
          </a:xfrm>
          <a:prstGeom prst="rect">
            <a:avLst/>
          </a:prstGeom>
        </p:spPr>
        <p:txBody>
          <a:bodyPr vert="horz" wrap="square" lIns="0" tIns="12700" rIns="0" bIns="0" rtlCol="0">
            <a:spAutoFit/>
          </a:bodyPr>
          <a:lstStyle/>
          <a:p>
            <a:pPr marR="30480" algn="ctr"/>
            <a:r>
              <a:rPr lang="en-US" sz="900">
                <a:solidFill>
                  <a:srgbClr val="505050"/>
                </a:solidFill>
                <a:latin typeface="+mj-lt"/>
                <a:cs typeface="Segoe UI"/>
              </a:rPr>
              <a:t>PARTNER LOGO</a:t>
            </a:r>
            <a:endParaRPr lang="en-US" sz="900" baseline="30000">
              <a:solidFill>
                <a:srgbClr val="505050"/>
              </a:solidFill>
              <a:latin typeface="+mj-lt"/>
              <a:cs typeface="Segoe UI"/>
            </a:endParaRPr>
          </a:p>
        </p:txBody>
      </p:sp>
      <p:sp>
        <p:nvSpPr>
          <p:cNvPr id="13" name="object 19">
            <a:extLst>
              <a:ext uri="{FF2B5EF4-FFF2-40B4-BE49-F238E27FC236}">
                <a16:creationId xmlns:a16="http://schemas.microsoft.com/office/drawing/2014/main" id="{5613C94A-8F2C-DBFD-44BE-0B06ED94E16F}"/>
              </a:ext>
            </a:extLst>
          </p:cNvPr>
          <p:cNvSpPr txBox="1"/>
          <p:nvPr/>
        </p:nvSpPr>
        <p:spPr>
          <a:xfrm>
            <a:off x="460020" y="9151441"/>
            <a:ext cx="5889265" cy="474489"/>
          </a:xfrm>
          <a:prstGeom prst="rect">
            <a:avLst/>
          </a:prstGeom>
        </p:spPr>
        <p:txBody>
          <a:bodyPr vert="horz" wrap="square" lIns="0" tIns="12700" rIns="0" bIns="0" rtlCol="0" anchor="b">
            <a:spAutoFit/>
          </a:bodyPr>
          <a:lstStyle/>
          <a:p>
            <a:pPr marR="30480"/>
            <a:r>
              <a:rPr lang="en-US" sz="600">
                <a:solidFill>
                  <a:srgbClr val="505050"/>
                </a:solidFill>
                <a:latin typeface="+mj-lt"/>
                <a:cs typeface="Segoe UI"/>
              </a:rPr>
              <a:t>Disclaimers</a:t>
            </a:r>
          </a:p>
          <a:p>
            <a:pPr marR="30480"/>
            <a:endParaRPr lang="en-US" sz="600" b="1">
              <a:solidFill>
                <a:srgbClr val="505050"/>
              </a:solidFill>
              <a:latin typeface="Segoe UI"/>
              <a:cs typeface="Segoe UI"/>
            </a:endParaRPr>
          </a:p>
          <a:p>
            <a:pPr marR="30480"/>
            <a:r>
              <a:rPr lang="en-US" sz="600" baseline="30000">
                <a:solidFill>
                  <a:srgbClr val="505050"/>
                </a:solidFill>
                <a:latin typeface="+mn-lt"/>
                <a:cs typeface="Segoe UI"/>
              </a:rPr>
              <a:t>2</a:t>
            </a:r>
            <a:r>
              <a:rPr lang="en-US" sz="600">
                <a:solidFill>
                  <a:srgbClr val="505050"/>
                </a:solidFill>
                <a:latin typeface="+mn-lt"/>
                <a:cs typeface="Segoe UI"/>
              </a:rPr>
              <a:t>Size and weight vary by configuration and manufacturing process.</a:t>
            </a:r>
          </a:p>
          <a:p>
            <a:pPr marR="30480"/>
            <a:r>
              <a:rPr lang="en-US" sz="600" baseline="30000">
                <a:solidFill>
                  <a:srgbClr val="505050"/>
                </a:solidFill>
                <a:latin typeface="Segoe UI"/>
                <a:cs typeface="Segoe UI"/>
              </a:rPr>
              <a:t>4</a:t>
            </a:r>
            <a:r>
              <a:rPr lang="en-US" sz="600">
                <a:solidFill>
                  <a:srgbClr val="505050"/>
                </a:solidFill>
                <a:latin typeface="Segoe UI"/>
                <a:cs typeface="Segoe UI"/>
              </a:rPr>
              <a:t>Microsoft’s Limited Warranty is in addition to your consumer law rights.</a:t>
            </a:r>
          </a:p>
          <a:p>
            <a:pPr marR="30480"/>
            <a:r>
              <a:rPr lang="en-US" sz="600" baseline="30000">
                <a:solidFill>
                  <a:srgbClr val="505050"/>
                </a:solidFill>
                <a:latin typeface="Segoe UI"/>
                <a:cs typeface="Segoe UI"/>
              </a:rPr>
              <a:t>5</a:t>
            </a:r>
            <a:r>
              <a:rPr lang="en-US" sz="600">
                <a:solidFill>
                  <a:srgbClr val="505050"/>
                </a:solidFill>
                <a:latin typeface="Segoe UI"/>
                <a:cs typeface="Segoe UI"/>
              </a:rPr>
              <a:t>Formerly known as the Surface Hub 2 Smart Camera</a:t>
            </a:r>
          </a:p>
        </p:txBody>
      </p:sp>
      <p:sp>
        <p:nvSpPr>
          <p:cNvPr id="53" name="object 17">
            <a:extLst>
              <a:ext uri="{FF2B5EF4-FFF2-40B4-BE49-F238E27FC236}">
                <a16:creationId xmlns:a16="http://schemas.microsoft.com/office/drawing/2014/main" id="{CB84749A-8FA3-B16B-AEA9-01657361B5BD}"/>
              </a:ext>
            </a:extLst>
          </p:cNvPr>
          <p:cNvSpPr txBox="1"/>
          <p:nvPr/>
        </p:nvSpPr>
        <p:spPr>
          <a:xfrm>
            <a:off x="431800" y="1311694"/>
            <a:ext cx="6959600" cy="289823"/>
          </a:xfrm>
          <a:prstGeom prst="rect">
            <a:avLst/>
          </a:prstGeom>
        </p:spPr>
        <p:txBody>
          <a:bodyPr vert="horz" wrap="square" lIns="0" tIns="12700" rIns="0" bIns="0" rtlCol="0">
            <a:spAutoFit/>
          </a:bodyPr>
          <a:lstStyle/>
          <a:p>
            <a:pPr marL="25400">
              <a:lnSpc>
                <a:spcPct val="100000"/>
              </a:lnSpc>
              <a:spcBef>
                <a:spcPts val="100"/>
              </a:spcBef>
            </a:pPr>
            <a:r>
              <a:rPr lang="en-US" kern="1200">
                <a:solidFill>
                  <a:srgbClr val="505050"/>
                </a:solidFill>
                <a:latin typeface="Segoe UI Light"/>
                <a:ea typeface="+mn-ea"/>
                <a:cs typeface="Segoe UI Light"/>
              </a:rPr>
              <a:t>Microsoft Surface Hub Smart Camera</a:t>
            </a:r>
            <a:r>
              <a:rPr lang="en-US" kern="1200" baseline="30000">
                <a:solidFill>
                  <a:srgbClr val="505050"/>
                </a:solidFill>
                <a:latin typeface="Segoe UI Light"/>
                <a:ea typeface="+mn-ea"/>
                <a:cs typeface="Segoe UI Light"/>
              </a:rPr>
              <a:t>5</a:t>
            </a:r>
          </a:p>
        </p:txBody>
      </p:sp>
      <p:sp>
        <p:nvSpPr>
          <p:cNvPr id="2" name="object 6">
            <a:extLst>
              <a:ext uri="{FF2B5EF4-FFF2-40B4-BE49-F238E27FC236}">
                <a16:creationId xmlns:a16="http://schemas.microsoft.com/office/drawing/2014/main" id="{D87A1D0B-378C-AA3A-AED8-51B7BE3667F3}"/>
              </a:ext>
            </a:extLst>
          </p:cNvPr>
          <p:cNvSpPr txBox="1"/>
          <p:nvPr/>
        </p:nvSpPr>
        <p:spPr>
          <a:xfrm>
            <a:off x="4717862" y="1800641"/>
            <a:ext cx="740410"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 Sans Display" pitchFamily="2" charset="0"/>
              </a:rPr>
              <a:t>CONNECTIONS</a:t>
            </a:r>
            <a:endParaRPr sz="800">
              <a:latin typeface="+mj-lt"/>
              <a:cs typeface="Segoe Sans Display" pitchFamily="2" charset="0"/>
            </a:endParaRPr>
          </a:p>
        </p:txBody>
      </p:sp>
      <p:sp>
        <p:nvSpPr>
          <p:cNvPr id="3" name="object 7">
            <a:extLst>
              <a:ext uri="{FF2B5EF4-FFF2-40B4-BE49-F238E27FC236}">
                <a16:creationId xmlns:a16="http://schemas.microsoft.com/office/drawing/2014/main" id="{6ACE9EB3-5843-D025-8A34-F5EC7E4F648C}"/>
              </a:ext>
            </a:extLst>
          </p:cNvPr>
          <p:cNvSpPr txBox="1"/>
          <p:nvPr/>
        </p:nvSpPr>
        <p:spPr>
          <a:xfrm>
            <a:off x="5706890" y="1782861"/>
            <a:ext cx="1477645" cy="1422400"/>
          </a:xfrm>
          <a:prstGeom prst="rect">
            <a:avLst/>
          </a:prstGeom>
        </p:spPr>
        <p:txBody>
          <a:bodyPr vert="horz" wrap="square" lIns="0" tIns="12700" rIns="0" bIns="0" rtlCol="0">
            <a:spAutoFit/>
          </a:bodyPr>
          <a:lstStyle/>
          <a:p>
            <a:pPr marL="12700" marR="29845">
              <a:lnSpc>
                <a:spcPct val="114599"/>
              </a:lnSpc>
              <a:spcBef>
                <a:spcPts val="100"/>
              </a:spcBef>
            </a:pPr>
            <a:r>
              <a:rPr sz="800" spc="-20">
                <a:solidFill>
                  <a:srgbClr val="505050"/>
                </a:solidFill>
                <a:latin typeface="Segoe UI"/>
                <a:cs typeface="Segoe UI"/>
              </a:rPr>
              <a:t>Mounting:</a:t>
            </a:r>
            <a:r>
              <a:rPr sz="800" spc="-35">
                <a:solidFill>
                  <a:srgbClr val="505050"/>
                </a:solidFill>
                <a:latin typeface="Segoe UI"/>
                <a:cs typeface="Segoe UI"/>
              </a:rPr>
              <a:t> </a:t>
            </a:r>
            <a:r>
              <a:rPr sz="800" spc="-45">
                <a:solidFill>
                  <a:srgbClr val="505050"/>
                </a:solidFill>
                <a:latin typeface="Segoe UI"/>
                <a:cs typeface="Segoe UI"/>
              </a:rPr>
              <a:t>Top</a:t>
            </a:r>
            <a:r>
              <a:rPr sz="800" spc="-10">
                <a:solidFill>
                  <a:srgbClr val="505050"/>
                </a:solidFill>
                <a:latin typeface="Segoe UI"/>
                <a:cs typeface="Segoe UI"/>
              </a:rPr>
              <a:t> </a:t>
            </a:r>
            <a:r>
              <a:rPr sz="800">
                <a:solidFill>
                  <a:srgbClr val="505050"/>
                </a:solidFill>
                <a:latin typeface="Segoe UI"/>
                <a:cs typeface="Segoe UI"/>
              </a:rPr>
              <a:t>of</a:t>
            </a:r>
            <a:r>
              <a:rPr sz="800" spc="-20">
                <a:solidFill>
                  <a:srgbClr val="505050"/>
                </a:solidFill>
                <a:latin typeface="Segoe UI"/>
                <a:cs typeface="Segoe UI"/>
              </a:rPr>
              <a:t> </a:t>
            </a:r>
            <a:r>
              <a:rPr sz="800" spc="-10">
                <a:solidFill>
                  <a:srgbClr val="505050"/>
                </a:solidFill>
                <a:latin typeface="Segoe UI"/>
                <a:cs typeface="Segoe UI"/>
              </a:rPr>
              <a:t>Surface</a:t>
            </a:r>
            <a:r>
              <a:rPr sz="800" spc="-20">
                <a:solidFill>
                  <a:srgbClr val="505050"/>
                </a:solidFill>
                <a:latin typeface="Segoe UI"/>
                <a:cs typeface="Segoe UI"/>
              </a:rPr>
              <a:t> </a:t>
            </a:r>
            <a:r>
              <a:rPr sz="800" spc="-10">
                <a:solidFill>
                  <a:srgbClr val="505050"/>
                </a:solidFill>
                <a:latin typeface="Segoe UI"/>
                <a:cs typeface="Segoe UI"/>
              </a:rPr>
              <a:t>Hub</a:t>
            </a:r>
            <a:r>
              <a:rPr sz="800" spc="-20">
                <a:solidFill>
                  <a:srgbClr val="505050"/>
                </a:solidFill>
                <a:latin typeface="Segoe UI"/>
                <a:cs typeface="Segoe UI"/>
              </a:rPr>
              <a:t> </a:t>
            </a:r>
            <a:r>
              <a:rPr sz="800" spc="-35">
                <a:solidFill>
                  <a:srgbClr val="505050"/>
                </a:solidFill>
                <a:latin typeface="Segoe UI"/>
                <a:cs typeface="Segoe UI"/>
              </a:rPr>
              <a:t>2S</a:t>
            </a:r>
            <a:r>
              <a:rPr sz="800" spc="-10">
                <a:solidFill>
                  <a:srgbClr val="505050"/>
                </a:solidFill>
                <a:latin typeface="Segoe UI"/>
                <a:cs typeface="Segoe UI"/>
              </a:rPr>
              <a:t> and</a:t>
            </a:r>
            <a:r>
              <a:rPr sz="800" spc="-35">
                <a:solidFill>
                  <a:srgbClr val="505050"/>
                </a:solidFill>
                <a:latin typeface="Segoe UI"/>
                <a:cs typeface="Segoe UI"/>
              </a:rPr>
              <a:t> </a:t>
            </a:r>
            <a:r>
              <a:rPr sz="800" spc="-10">
                <a:solidFill>
                  <a:srgbClr val="505050"/>
                </a:solidFill>
                <a:latin typeface="Segoe UI"/>
                <a:cs typeface="Segoe UI"/>
              </a:rPr>
              <a:t>Surface</a:t>
            </a:r>
            <a:r>
              <a:rPr sz="800" spc="-35">
                <a:solidFill>
                  <a:srgbClr val="505050"/>
                </a:solidFill>
                <a:latin typeface="Segoe UI"/>
                <a:cs typeface="Segoe UI"/>
              </a:rPr>
              <a:t> </a:t>
            </a:r>
            <a:r>
              <a:rPr sz="800" spc="-10">
                <a:solidFill>
                  <a:srgbClr val="505050"/>
                </a:solidFill>
                <a:latin typeface="Segoe UI"/>
                <a:cs typeface="Segoe UI"/>
              </a:rPr>
              <a:t>Hub</a:t>
            </a:r>
            <a:r>
              <a:rPr sz="800" spc="-35">
                <a:solidFill>
                  <a:srgbClr val="505050"/>
                </a:solidFill>
                <a:latin typeface="Segoe UI"/>
                <a:cs typeface="Segoe UI"/>
              </a:rPr>
              <a:t> </a:t>
            </a:r>
            <a:r>
              <a:rPr sz="800">
                <a:solidFill>
                  <a:srgbClr val="505050"/>
                </a:solidFill>
                <a:latin typeface="Segoe UI"/>
                <a:cs typeface="Segoe UI"/>
              </a:rPr>
              <a:t>3</a:t>
            </a:r>
            <a:r>
              <a:rPr sz="800" spc="-35">
                <a:solidFill>
                  <a:srgbClr val="505050"/>
                </a:solidFill>
                <a:latin typeface="Segoe UI"/>
                <a:cs typeface="Segoe UI"/>
              </a:rPr>
              <a:t> </a:t>
            </a:r>
            <a:r>
              <a:rPr sz="800" spc="-10">
                <a:solidFill>
                  <a:srgbClr val="505050"/>
                </a:solidFill>
                <a:latin typeface="Segoe UI"/>
                <a:cs typeface="Segoe UI"/>
              </a:rPr>
              <a:t>50”</a:t>
            </a:r>
            <a:r>
              <a:rPr sz="800" spc="-30">
                <a:solidFill>
                  <a:srgbClr val="505050"/>
                </a:solidFill>
                <a:latin typeface="Segoe UI"/>
                <a:cs typeface="Segoe UI"/>
              </a:rPr>
              <a:t> </a:t>
            </a:r>
            <a:r>
              <a:rPr sz="800" spc="-10">
                <a:solidFill>
                  <a:srgbClr val="505050"/>
                </a:solidFill>
                <a:latin typeface="Segoe UI"/>
                <a:cs typeface="Segoe UI"/>
              </a:rPr>
              <a:t>and</a:t>
            </a:r>
            <a:r>
              <a:rPr sz="800" spc="-35">
                <a:solidFill>
                  <a:srgbClr val="505050"/>
                </a:solidFill>
                <a:latin typeface="Segoe UI"/>
                <a:cs typeface="Segoe UI"/>
              </a:rPr>
              <a:t> </a:t>
            </a:r>
            <a:r>
              <a:rPr sz="800" spc="-25">
                <a:solidFill>
                  <a:srgbClr val="505050"/>
                </a:solidFill>
                <a:latin typeface="Segoe UI"/>
                <a:cs typeface="Segoe UI"/>
              </a:rPr>
              <a:t>85”</a:t>
            </a:r>
            <a:r>
              <a:rPr sz="800" spc="500">
                <a:solidFill>
                  <a:srgbClr val="505050"/>
                </a:solidFill>
                <a:latin typeface="Segoe UI"/>
                <a:cs typeface="Segoe UI"/>
              </a:rPr>
              <a:t> </a:t>
            </a:r>
            <a:r>
              <a:rPr sz="800" spc="-25">
                <a:solidFill>
                  <a:srgbClr val="505050"/>
                </a:solidFill>
                <a:latin typeface="Segoe UI"/>
                <a:cs typeface="Segoe UI"/>
              </a:rPr>
              <a:t>Mechanical</a:t>
            </a:r>
            <a:r>
              <a:rPr sz="800" spc="5">
                <a:solidFill>
                  <a:srgbClr val="505050"/>
                </a:solidFill>
                <a:latin typeface="Segoe UI"/>
                <a:cs typeface="Segoe UI"/>
              </a:rPr>
              <a:t> </a:t>
            </a:r>
            <a:r>
              <a:rPr sz="800">
                <a:solidFill>
                  <a:srgbClr val="505050"/>
                </a:solidFill>
                <a:latin typeface="Segoe UI"/>
                <a:cs typeface="Segoe UI"/>
              </a:rPr>
              <a:t>&amp;</a:t>
            </a:r>
            <a:r>
              <a:rPr sz="800" spc="5">
                <a:solidFill>
                  <a:srgbClr val="505050"/>
                </a:solidFill>
                <a:latin typeface="Segoe UI"/>
                <a:cs typeface="Segoe UI"/>
              </a:rPr>
              <a:t> </a:t>
            </a:r>
            <a:r>
              <a:rPr sz="800" spc="-20">
                <a:solidFill>
                  <a:srgbClr val="505050"/>
                </a:solidFill>
                <a:latin typeface="Segoe UI"/>
                <a:cs typeface="Segoe UI"/>
              </a:rPr>
              <a:t>Electrical</a:t>
            </a:r>
            <a:r>
              <a:rPr sz="800" spc="10">
                <a:solidFill>
                  <a:srgbClr val="505050"/>
                </a:solidFill>
                <a:latin typeface="Segoe UI"/>
                <a:cs typeface="Segoe UI"/>
              </a:rPr>
              <a:t> </a:t>
            </a:r>
            <a:r>
              <a:rPr sz="800" spc="-10">
                <a:solidFill>
                  <a:srgbClr val="505050"/>
                </a:solidFill>
                <a:latin typeface="Segoe UI"/>
                <a:cs typeface="Segoe UI"/>
              </a:rPr>
              <a:t>Interface </a:t>
            </a:r>
            <a:r>
              <a:rPr sz="800">
                <a:solidFill>
                  <a:srgbClr val="505050"/>
                </a:solidFill>
                <a:latin typeface="Segoe UI"/>
                <a:cs typeface="Segoe UI"/>
              </a:rPr>
              <a:t>to</a:t>
            </a:r>
            <a:r>
              <a:rPr sz="800" spc="-10">
                <a:solidFill>
                  <a:srgbClr val="505050"/>
                </a:solidFill>
                <a:latin typeface="Segoe UI"/>
                <a:cs typeface="Segoe UI"/>
              </a:rPr>
              <a:t> Hub:</a:t>
            </a:r>
            <a:r>
              <a:rPr sz="800" spc="-5">
                <a:solidFill>
                  <a:srgbClr val="505050"/>
                </a:solidFill>
                <a:latin typeface="Segoe UI"/>
                <a:cs typeface="Segoe UI"/>
              </a:rPr>
              <a:t> </a:t>
            </a:r>
            <a:r>
              <a:rPr sz="800" spc="-30">
                <a:solidFill>
                  <a:srgbClr val="505050"/>
                </a:solidFill>
                <a:latin typeface="Segoe UI"/>
                <a:cs typeface="Segoe UI"/>
              </a:rPr>
              <a:t>USB-</a:t>
            </a:r>
            <a:r>
              <a:rPr sz="800">
                <a:solidFill>
                  <a:srgbClr val="505050"/>
                </a:solidFill>
                <a:latin typeface="Segoe UI"/>
                <a:cs typeface="Segoe UI"/>
              </a:rPr>
              <a:t>C</a:t>
            </a:r>
            <a:r>
              <a:rPr sz="800" spc="-5">
                <a:solidFill>
                  <a:srgbClr val="505050"/>
                </a:solidFill>
                <a:latin typeface="Segoe UI"/>
                <a:cs typeface="Segoe UI"/>
              </a:rPr>
              <a:t> </a:t>
            </a:r>
            <a:r>
              <a:rPr sz="800" spc="-25">
                <a:solidFill>
                  <a:srgbClr val="505050"/>
                </a:solidFill>
                <a:latin typeface="Segoe UI"/>
                <a:cs typeface="Segoe UI"/>
              </a:rPr>
              <a:t>break-</a:t>
            </a:r>
            <a:r>
              <a:rPr sz="800" spc="-20">
                <a:solidFill>
                  <a:srgbClr val="505050"/>
                </a:solidFill>
                <a:latin typeface="Segoe UI"/>
                <a:cs typeface="Segoe UI"/>
              </a:rPr>
              <a:t>away</a:t>
            </a:r>
            <a:r>
              <a:rPr sz="800" spc="500">
                <a:solidFill>
                  <a:srgbClr val="505050"/>
                </a:solidFill>
                <a:latin typeface="Segoe UI"/>
                <a:cs typeface="Segoe UI"/>
              </a:rPr>
              <a:t> </a:t>
            </a:r>
            <a:r>
              <a:rPr sz="800" spc="-20">
                <a:solidFill>
                  <a:srgbClr val="505050"/>
                </a:solidFill>
                <a:latin typeface="Segoe UI"/>
                <a:cs typeface="Segoe UI"/>
              </a:rPr>
              <a:t>magnetic</a:t>
            </a:r>
            <a:r>
              <a:rPr sz="800" spc="-25">
                <a:solidFill>
                  <a:srgbClr val="505050"/>
                </a:solidFill>
                <a:latin typeface="Segoe UI"/>
                <a:cs typeface="Segoe UI"/>
              </a:rPr>
              <a:t> </a:t>
            </a:r>
            <a:r>
              <a:rPr sz="800" spc="-10">
                <a:solidFill>
                  <a:srgbClr val="505050"/>
                </a:solidFill>
                <a:latin typeface="Segoe UI"/>
                <a:cs typeface="Segoe UI"/>
              </a:rPr>
              <a:t>attach</a:t>
            </a:r>
            <a:r>
              <a:rPr sz="800" spc="-25">
                <a:solidFill>
                  <a:srgbClr val="505050"/>
                </a:solidFill>
                <a:latin typeface="Segoe UI"/>
                <a:cs typeface="Segoe UI"/>
              </a:rPr>
              <a:t> </a:t>
            </a:r>
            <a:r>
              <a:rPr sz="800">
                <a:solidFill>
                  <a:srgbClr val="505050"/>
                </a:solidFill>
                <a:latin typeface="Segoe UI"/>
                <a:cs typeface="Segoe UI"/>
              </a:rPr>
              <a:t>to</a:t>
            </a:r>
            <a:r>
              <a:rPr sz="800" spc="-25">
                <a:solidFill>
                  <a:srgbClr val="505050"/>
                </a:solidFill>
                <a:latin typeface="Segoe UI"/>
                <a:cs typeface="Segoe UI"/>
              </a:rPr>
              <a:t> </a:t>
            </a:r>
            <a:r>
              <a:rPr sz="800" spc="-10">
                <a:solidFill>
                  <a:srgbClr val="505050"/>
                </a:solidFill>
                <a:latin typeface="Segoe UI"/>
                <a:cs typeface="Segoe UI"/>
              </a:rPr>
              <a:t>top</a:t>
            </a:r>
            <a:r>
              <a:rPr sz="800" spc="-25">
                <a:solidFill>
                  <a:srgbClr val="505050"/>
                </a:solidFill>
                <a:latin typeface="Segoe UI"/>
                <a:cs typeface="Segoe UI"/>
              </a:rPr>
              <a:t> </a:t>
            </a:r>
            <a:r>
              <a:rPr sz="800">
                <a:solidFill>
                  <a:srgbClr val="505050"/>
                </a:solidFill>
                <a:latin typeface="Segoe UI"/>
                <a:cs typeface="Segoe UI"/>
              </a:rPr>
              <a:t>of</a:t>
            </a:r>
            <a:r>
              <a:rPr sz="800" spc="-25">
                <a:solidFill>
                  <a:srgbClr val="505050"/>
                </a:solidFill>
                <a:latin typeface="Segoe UI"/>
                <a:cs typeface="Segoe UI"/>
              </a:rPr>
              <a:t> </a:t>
            </a:r>
            <a:r>
              <a:rPr sz="800" spc="-10">
                <a:solidFill>
                  <a:srgbClr val="505050"/>
                </a:solidFill>
                <a:latin typeface="Segoe UI"/>
                <a:cs typeface="Segoe UI"/>
              </a:rPr>
              <a:t>bezel Interface</a:t>
            </a:r>
            <a:r>
              <a:rPr sz="800" spc="-45">
                <a:solidFill>
                  <a:srgbClr val="505050"/>
                </a:solidFill>
                <a:latin typeface="Segoe UI"/>
                <a:cs typeface="Segoe UI"/>
              </a:rPr>
              <a:t> </a:t>
            </a:r>
            <a:r>
              <a:rPr sz="800">
                <a:solidFill>
                  <a:srgbClr val="505050"/>
                </a:solidFill>
                <a:latin typeface="Segoe UI"/>
                <a:cs typeface="Segoe UI"/>
              </a:rPr>
              <a:t>to</a:t>
            </a:r>
            <a:r>
              <a:rPr sz="800" spc="-40">
                <a:solidFill>
                  <a:srgbClr val="505050"/>
                </a:solidFill>
                <a:latin typeface="Segoe UI"/>
                <a:cs typeface="Segoe UI"/>
              </a:rPr>
              <a:t> </a:t>
            </a:r>
            <a:r>
              <a:rPr sz="800" spc="-10">
                <a:solidFill>
                  <a:srgbClr val="505050"/>
                </a:solidFill>
                <a:latin typeface="Segoe UI"/>
                <a:cs typeface="Segoe UI"/>
              </a:rPr>
              <a:t>Surface</a:t>
            </a:r>
            <a:r>
              <a:rPr sz="800" spc="-40">
                <a:solidFill>
                  <a:srgbClr val="505050"/>
                </a:solidFill>
                <a:latin typeface="Segoe UI"/>
                <a:cs typeface="Segoe UI"/>
              </a:rPr>
              <a:t> </a:t>
            </a:r>
            <a:r>
              <a:rPr sz="800" spc="-10">
                <a:solidFill>
                  <a:srgbClr val="505050"/>
                </a:solidFill>
                <a:latin typeface="Segoe UI"/>
                <a:cs typeface="Segoe UI"/>
              </a:rPr>
              <a:t>Hub</a:t>
            </a:r>
            <a:r>
              <a:rPr sz="800" spc="-45">
                <a:solidFill>
                  <a:srgbClr val="505050"/>
                </a:solidFill>
                <a:latin typeface="Segoe UI"/>
                <a:cs typeface="Segoe UI"/>
              </a:rPr>
              <a:t> </a:t>
            </a:r>
            <a:r>
              <a:rPr sz="800" spc="-25">
                <a:solidFill>
                  <a:srgbClr val="505050"/>
                </a:solidFill>
                <a:latin typeface="Segoe UI"/>
                <a:cs typeface="Segoe UI"/>
              </a:rPr>
              <a:t>2S,</a:t>
            </a:r>
            <a:r>
              <a:rPr sz="800" spc="-10">
                <a:solidFill>
                  <a:srgbClr val="505050"/>
                </a:solidFill>
                <a:latin typeface="Segoe UI"/>
                <a:cs typeface="Segoe UI"/>
              </a:rPr>
              <a:t> Surface</a:t>
            </a:r>
            <a:r>
              <a:rPr sz="800" spc="-35">
                <a:solidFill>
                  <a:srgbClr val="505050"/>
                </a:solidFill>
                <a:latin typeface="Segoe UI"/>
                <a:cs typeface="Segoe UI"/>
              </a:rPr>
              <a:t> </a:t>
            </a:r>
            <a:r>
              <a:rPr sz="800" spc="-10">
                <a:solidFill>
                  <a:srgbClr val="505050"/>
                </a:solidFill>
                <a:latin typeface="Segoe UI"/>
                <a:cs typeface="Segoe UI"/>
              </a:rPr>
              <a:t>Hub</a:t>
            </a:r>
            <a:r>
              <a:rPr sz="800" spc="-35">
                <a:solidFill>
                  <a:srgbClr val="505050"/>
                </a:solidFill>
                <a:latin typeface="Segoe UI"/>
                <a:cs typeface="Segoe UI"/>
              </a:rPr>
              <a:t> </a:t>
            </a:r>
            <a:r>
              <a:rPr sz="800">
                <a:solidFill>
                  <a:srgbClr val="505050"/>
                </a:solidFill>
                <a:latin typeface="Segoe UI"/>
                <a:cs typeface="Segoe UI"/>
              </a:rPr>
              <a:t>3</a:t>
            </a:r>
            <a:r>
              <a:rPr sz="800" spc="-35">
                <a:solidFill>
                  <a:srgbClr val="505050"/>
                </a:solidFill>
                <a:latin typeface="Segoe UI"/>
                <a:cs typeface="Segoe UI"/>
              </a:rPr>
              <a:t> </a:t>
            </a:r>
            <a:r>
              <a:rPr sz="800" spc="-10">
                <a:solidFill>
                  <a:srgbClr val="505050"/>
                </a:solidFill>
                <a:latin typeface="Segoe UI"/>
                <a:cs typeface="Segoe UI"/>
              </a:rPr>
              <a:t>50”</a:t>
            </a:r>
            <a:r>
              <a:rPr sz="800" spc="-35">
                <a:solidFill>
                  <a:srgbClr val="505050"/>
                </a:solidFill>
                <a:latin typeface="Segoe UI"/>
                <a:cs typeface="Segoe UI"/>
              </a:rPr>
              <a:t> </a:t>
            </a:r>
            <a:r>
              <a:rPr sz="800" spc="-10">
                <a:solidFill>
                  <a:srgbClr val="505050"/>
                </a:solidFill>
                <a:latin typeface="Segoe UI"/>
                <a:cs typeface="Segoe UI"/>
              </a:rPr>
              <a:t>and</a:t>
            </a:r>
            <a:r>
              <a:rPr sz="800" spc="-35">
                <a:solidFill>
                  <a:srgbClr val="505050"/>
                </a:solidFill>
                <a:latin typeface="Segoe UI"/>
                <a:cs typeface="Segoe UI"/>
              </a:rPr>
              <a:t> </a:t>
            </a:r>
            <a:r>
              <a:rPr sz="800" spc="-20">
                <a:solidFill>
                  <a:srgbClr val="505050"/>
                </a:solidFill>
                <a:latin typeface="Segoe UI"/>
                <a:cs typeface="Segoe UI"/>
              </a:rPr>
              <a:t>85”:</a:t>
            </a:r>
            <a:r>
              <a:rPr sz="800" spc="500">
                <a:solidFill>
                  <a:srgbClr val="505050"/>
                </a:solidFill>
                <a:latin typeface="Segoe UI"/>
                <a:cs typeface="Segoe UI"/>
              </a:rPr>
              <a:t> </a:t>
            </a:r>
            <a:r>
              <a:rPr sz="800" spc="-20">
                <a:solidFill>
                  <a:srgbClr val="505050"/>
                </a:solidFill>
                <a:latin typeface="Segoe UI"/>
                <a:cs typeface="Segoe UI"/>
              </a:rPr>
              <a:t>Customized</a:t>
            </a:r>
            <a:r>
              <a:rPr sz="800" spc="50">
                <a:solidFill>
                  <a:srgbClr val="505050"/>
                </a:solidFill>
                <a:latin typeface="Segoe UI"/>
                <a:cs typeface="Segoe UI"/>
              </a:rPr>
              <a:t> </a:t>
            </a:r>
            <a:r>
              <a:rPr sz="800" spc="-30">
                <a:solidFill>
                  <a:srgbClr val="505050"/>
                </a:solidFill>
                <a:latin typeface="Segoe UI"/>
                <a:cs typeface="Segoe UI"/>
              </a:rPr>
              <a:t>USB-</a:t>
            </a:r>
            <a:r>
              <a:rPr sz="800" spc="-60">
                <a:solidFill>
                  <a:srgbClr val="505050"/>
                </a:solidFill>
                <a:latin typeface="Segoe UI"/>
                <a:cs typeface="Segoe UI"/>
              </a:rPr>
              <a:t>C</a:t>
            </a:r>
            <a:endParaRPr sz="800">
              <a:latin typeface="Segoe UI"/>
              <a:cs typeface="Segoe UI"/>
            </a:endParaRPr>
          </a:p>
          <a:p>
            <a:pPr marL="12700" marR="5080">
              <a:lnSpc>
                <a:spcPct val="114599"/>
              </a:lnSpc>
            </a:pPr>
            <a:r>
              <a:rPr sz="800" spc="-20">
                <a:solidFill>
                  <a:srgbClr val="505050"/>
                </a:solidFill>
                <a:latin typeface="Segoe UI"/>
                <a:cs typeface="Segoe UI"/>
              </a:rPr>
              <a:t>Reversible</a:t>
            </a:r>
            <a:r>
              <a:rPr sz="800" spc="20">
                <a:solidFill>
                  <a:srgbClr val="505050"/>
                </a:solidFill>
                <a:latin typeface="Segoe UI"/>
                <a:cs typeface="Segoe UI"/>
              </a:rPr>
              <a:t> </a:t>
            </a:r>
            <a:r>
              <a:rPr sz="800" spc="-30">
                <a:solidFill>
                  <a:srgbClr val="505050"/>
                </a:solidFill>
                <a:latin typeface="Segoe UI"/>
                <a:cs typeface="Segoe UI"/>
              </a:rPr>
              <a:t>USB-</a:t>
            </a:r>
            <a:r>
              <a:rPr sz="800">
                <a:solidFill>
                  <a:srgbClr val="505050"/>
                </a:solidFill>
                <a:latin typeface="Segoe UI"/>
                <a:cs typeface="Segoe UI"/>
              </a:rPr>
              <a:t>C</a:t>
            </a:r>
            <a:r>
              <a:rPr sz="800" spc="25">
                <a:solidFill>
                  <a:srgbClr val="505050"/>
                </a:solidFill>
                <a:latin typeface="Segoe UI"/>
                <a:cs typeface="Segoe UI"/>
              </a:rPr>
              <a:t> </a:t>
            </a:r>
            <a:r>
              <a:rPr sz="800" spc="-20">
                <a:solidFill>
                  <a:srgbClr val="505050"/>
                </a:solidFill>
                <a:latin typeface="Segoe UI"/>
                <a:cs typeface="Segoe UI"/>
              </a:rPr>
              <a:t>connection:</a:t>
            </a:r>
            <a:r>
              <a:rPr sz="800" spc="20">
                <a:solidFill>
                  <a:srgbClr val="505050"/>
                </a:solidFill>
                <a:latin typeface="Segoe UI"/>
                <a:cs typeface="Segoe UI"/>
              </a:rPr>
              <a:t> </a:t>
            </a:r>
            <a:r>
              <a:rPr sz="800" spc="-30">
                <a:solidFill>
                  <a:srgbClr val="505050"/>
                </a:solidFill>
                <a:latin typeface="Segoe UI"/>
                <a:cs typeface="Segoe UI"/>
              </a:rPr>
              <a:t>Not</a:t>
            </a:r>
            <a:r>
              <a:rPr sz="800" spc="-10">
                <a:solidFill>
                  <a:srgbClr val="505050"/>
                </a:solidFill>
                <a:latin typeface="Segoe UI"/>
                <a:cs typeface="Segoe UI"/>
              </a:rPr>
              <a:t> supported.</a:t>
            </a:r>
            <a:endParaRPr sz="800">
              <a:latin typeface="Segoe UI"/>
              <a:cs typeface="Segoe UI"/>
            </a:endParaRPr>
          </a:p>
        </p:txBody>
      </p:sp>
      <p:sp>
        <p:nvSpPr>
          <p:cNvPr id="15" name="object 8">
            <a:extLst>
              <a:ext uri="{FF2B5EF4-FFF2-40B4-BE49-F238E27FC236}">
                <a16:creationId xmlns:a16="http://schemas.microsoft.com/office/drawing/2014/main" id="{017EA1A5-05C9-6A41-8E11-D7F5ED3EDE3B}"/>
              </a:ext>
            </a:extLst>
          </p:cNvPr>
          <p:cNvSpPr txBox="1"/>
          <p:nvPr/>
        </p:nvSpPr>
        <p:spPr>
          <a:xfrm>
            <a:off x="4490582" y="3359727"/>
            <a:ext cx="967816" cy="283860"/>
          </a:xfrm>
          <a:prstGeom prst="rect">
            <a:avLst/>
          </a:prstGeom>
        </p:spPr>
        <p:txBody>
          <a:bodyPr vert="horz" wrap="square" lIns="0" tIns="12700" rIns="0" bIns="0" rtlCol="0">
            <a:spAutoFit/>
          </a:bodyPr>
          <a:lstStyle/>
          <a:p>
            <a:pPr marL="12700" marR="5080" indent="140970" algn="r">
              <a:lnSpc>
                <a:spcPct val="114599"/>
              </a:lnSpc>
              <a:spcBef>
                <a:spcPts val="100"/>
              </a:spcBef>
            </a:pPr>
            <a:r>
              <a:rPr sz="800">
                <a:solidFill>
                  <a:srgbClr val="505050"/>
                </a:solidFill>
                <a:latin typeface="+mj-lt"/>
                <a:cs typeface="Segoe Sans Display" pitchFamily="2" charset="0"/>
              </a:rPr>
              <a:t>CAMERA</a:t>
            </a:r>
            <a:r>
              <a:rPr sz="800" spc="10">
                <a:solidFill>
                  <a:srgbClr val="505050"/>
                </a:solidFill>
                <a:latin typeface="+mj-lt"/>
                <a:cs typeface="Segoe Sans Display" pitchFamily="2" charset="0"/>
              </a:rPr>
              <a:t> </a:t>
            </a:r>
            <a:r>
              <a:rPr sz="800" spc="-25">
                <a:solidFill>
                  <a:srgbClr val="505050"/>
                </a:solidFill>
                <a:latin typeface="+mj-lt"/>
                <a:cs typeface="Segoe Sans Display" pitchFamily="2" charset="0"/>
              </a:rPr>
              <a:t>AND</a:t>
            </a:r>
            <a:r>
              <a:rPr sz="800">
                <a:solidFill>
                  <a:srgbClr val="505050"/>
                </a:solidFill>
                <a:latin typeface="+mj-lt"/>
                <a:cs typeface="Segoe Sans Display" pitchFamily="2" charset="0"/>
              </a:rPr>
              <a:t> VIDEO</a:t>
            </a:r>
            <a:r>
              <a:rPr sz="800" spc="20">
                <a:solidFill>
                  <a:srgbClr val="505050"/>
                </a:solidFill>
                <a:latin typeface="+mj-lt"/>
                <a:cs typeface="Segoe Sans Display" pitchFamily="2" charset="0"/>
              </a:rPr>
              <a:t> </a:t>
            </a:r>
            <a:r>
              <a:rPr sz="800" spc="-10">
                <a:solidFill>
                  <a:srgbClr val="505050"/>
                </a:solidFill>
                <a:latin typeface="+mj-lt"/>
                <a:cs typeface="Segoe Sans Display" pitchFamily="2" charset="0"/>
              </a:rPr>
              <a:t>FEATURES</a:t>
            </a:r>
            <a:endParaRPr sz="800">
              <a:latin typeface="+mj-lt"/>
              <a:cs typeface="Segoe Sans Display" pitchFamily="2" charset="0"/>
            </a:endParaRPr>
          </a:p>
        </p:txBody>
      </p:sp>
      <p:sp>
        <p:nvSpPr>
          <p:cNvPr id="18" name="object 9">
            <a:extLst>
              <a:ext uri="{FF2B5EF4-FFF2-40B4-BE49-F238E27FC236}">
                <a16:creationId xmlns:a16="http://schemas.microsoft.com/office/drawing/2014/main" id="{F3B7E6ED-0705-5B23-B0E6-F21F02CB776B}"/>
              </a:ext>
            </a:extLst>
          </p:cNvPr>
          <p:cNvSpPr txBox="1"/>
          <p:nvPr/>
        </p:nvSpPr>
        <p:spPr>
          <a:xfrm>
            <a:off x="5681428" y="3359660"/>
            <a:ext cx="1552575" cy="2540000"/>
          </a:xfrm>
          <a:prstGeom prst="rect">
            <a:avLst/>
          </a:prstGeom>
        </p:spPr>
        <p:txBody>
          <a:bodyPr vert="horz" wrap="square" lIns="0" tIns="12700" rIns="0" bIns="0" rtlCol="0">
            <a:spAutoFit/>
          </a:bodyPr>
          <a:lstStyle/>
          <a:p>
            <a:pPr marL="38100" marR="247015">
              <a:lnSpc>
                <a:spcPct val="114599"/>
              </a:lnSpc>
              <a:spcBef>
                <a:spcPts val="100"/>
              </a:spcBef>
            </a:pPr>
            <a:r>
              <a:rPr sz="800" spc="-10">
                <a:solidFill>
                  <a:srgbClr val="505050"/>
                </a:solidFill>
                <a:latin typeface="Segoe UI"/>
                <a:cs typeface="Segoe UI"/>
              </a:rPr>
              <a:t>Fixed</a:t>
            </a:r>
            <a:r>
              <a:rPr sz="800" spc="-35">
                <a:solidFill>
                  <a:srgbClr val="505050"/>
                </a:solidFill>
                <a:latin typeface="Segoe UI"/>
                <a:cs typeface="Segoe UI"/>
              </a:rPr>
              <a:t> </a:t>
            </a:r>
            <a:r>
              <a:rPr sz="800" spc="-20">
                <a:solidFill>
                  <a:srgbClr val="505050"/>
                </a:solidFill>
                <a:latin typeface="Segoe UI"/>
                <a:cs typeface="Segoe UI"/>
              </a:rPr>
              <a:t>focus</a:t>
            </a:r>
            <a:r>
              <a:rPr sz="800" spc="-30">
                <a:solidFill>
                  <a:srgbClr val="505050"/>
                </a:solidFill>
                <a:latin typeface="Segoe UI"/>
                <a:cs typeface="Segoe UI"/>
              </a:rPr>
              <a:t> </a:t>
            </a:r>
            <a:r>
              <a:rPr sz="800" spc="-10">
                <a:solidFill>
                  <a:srgbClr val="505050"/>
                </a:solidFill>
                <a:latin typeface="Segoe UI"/>
                <a:cs typeface="Segoe UI"/>
              </a:rPr>
              <a:t>lens</a:t>
            </a:r>
            <a:r>
              <a:rPr sz="800" spc="-30">
                <a:solidFill>
                  <a:srgbClr val="505050"/>
                </a:solidFill>
                <a:latin typeface="Segoe UI"/>
                <a:cs typeface="Segoe UI"/>
              </a:rPr>
              <a:t> </a:t>
            </a:r>
            <a:r>
              <a:rPr sz="800" spc="-10">
                <a:solidFill>
                  <a:srgbClr val="505050"/>
                </a:solidFill>
                <a:latin typeface="Segoe UI"/>
                <a:cs typeface="Segoe UI"/>
              </a:rPr>
              <a:t>with</a:t>
            </a:r>
            <a:r>
              <a:rPr sz="800" spc="-30">
                <a:solidFill>
                  <a:srgbClr val="505050"/>
                </a:solidFill>
                <a:latin typeface="Segoe UI"/>
                <a:cs typeface="Segoe UI"/>
              </a:rPr>
              <a:t> </a:t>
            </a:r>
            <a:r>
              <a:rPr sz="800">
                <a:solidFill>
                  <a:srgbClr val="505050"/>
                </a:solidFill>
                <a:latin typeface="Segoe UI"/>
                <a:cs typeface="Segoe UI"/>
              </a:rPr>
              <a:t>11</a:t>
            </a:r>
            <a:r>
              <a:rPr sz="800" spc="-30">
                <a:solidFill>
                  <a:srgbClr val="505050"/>
                </a:solidFill>
                <a:latin typeface="Segoe UI"/>
                <a:cs typeface="Segoe UI"/>
              </a:rPr>
              <a:t> </a:t>
            </a:r>
            <a:r>
              <a:rPr sz="800" spc="-20">
                <a:solidFill>
                  <a:srgbClr val="505050"/>
                </a:solidFill>
                <a:latin typeface="Segoe UI"/>
                <a:cs typeface="Segoe UI"/>
              </a:rPr>
              <a:t>glass</a:t>
            </a:r>
            <a:r>
              <a:rPr sz="800" spc="-10">
                <a:solidFill>
                  <a:srgbClr val="505050"/>
                </a:solidFill>
                <a:latin typeface="Segoe UI"/>
                <a:cs typeface="Segoe UI"/>
              </a:rPr>
              <a:t> elements</a:t>
            </a:r>
            <a:endParaRPr sz="800">
              <a:latin typeface="Segoe UI"/>
              <a:cs typeface="Segoe UI"/>
            </a:endParaRPr>
          </a:p>
          <a:p>
            <a:pPr marL="38100" marR="220979">
              <a:lnSpc>
                <a:spcPct val="114599"/>
              </a:lnSpc>
            </a:pPr>
            <a:r>
              <a:rPr sz="800">
                <a:solidFill>
                  <a:srgbClr val="505050"/>
                </a:solidFill>
                <a:latin typeface="Segoe UI"/>
                <a:cs typeface="Segoe UI"/>
              </a:rPr>
              <a:t>1</a:t>
            </a:r>
            <a:r>
              <a:rPr sz="800" spc="-20">
                <a:solidFill>
                  <a:srgbClr val="505050"/>
                </a:solidFill>
                <a:latin typeface="Segoe UI"/>
                <a:cs typeface="Segoe UI"/>
              </a:rPr>
              <a:t> RGB Camera</a:t>
            </a:r>
            <a:r>
              <a:rPr sz="800" spc="-15">
                <a:solidFill>
                  <a:srgbClr val="505050"/>
                </a:solidFill>
                <a:latin typeface="Segoe UI"/>
                <a:cs typeface="Segoe UI"/>
              </a:rPr>
              <a:t> </a:t>
            </a:r>
            <a:r>
              <a:rPr sz="800" spc="-10">
                <a:solidFill>
                  <a:srgbClr val="505050"/>
                </a:solidFill>
                <a:latin typeface="Segoe UI"/>
                <a:cs typeface="Segoe UI"/>
              </a:rPr>
              <a:t>Module </a:t>
            </a:r>
            <a:r>
              <a:rPr sz="800" spc="-25">
                <a:solidFill>
                  <a:srgbClr val="505050"/>
                </a:solidFill>
                <a:latin typeface="Segoe UI"/>
                <a:cs typeface="Segoe UI"/>
              </a:rPr>
              <a:t>Working</a:t>
            </a:r>
            <a:r>
              <a:rPr sz="800" spc="-5">
                <a:solidFill>
                  <a:srgbClr val="505050"/>
                </a:solidFill>
                <a:latin typeface="Segoe UI"/>
                <a:cs typeface="Segoe UI"/>
              </a:rPr>
              <a:t> </a:t>
            </a:r>
            <a:r>
              <a:rPr sz="800" spc="-20">
                <a:solidFill>
                  <a:srgbClr val="505050"/>
                </a:solidFill>
                <a:latin typeface="Segoe UI"/>
                <a:cs typeface="Segoe UI"/>
              </a:rPr>
              <a:t>Distances:</a:t>
            </a:r>
            <a:r>
              <a:rPr sz="800" spc="-5">
                <a:solidFill>
                  <a:srgbClr val="505050"/>
                </a:solidFill>
                <a:latin typeface="Segoe UI"/>
                <a:cs typeface="Segoe UI"/>
              </a:rPr>
              <a:t> </a:t>
            </a:r>
            <a:r>
              <a:rPr sz="800">
                <a:solidFill>
                  <a:srgbClr val="505050"/>
                </a:solidFill>
                <a:latin typeface="Segoe UI"/>
                <a:cs typeface="Segoe UI"/>
              </a:rPr>
              <a:t>1.0</a:t>
            </a:r>
            <a:r>
              <a:rPr sz="800" spc="-5">
                <a:solidFill>
                  <a:srgbClr val="505050"/>
                </a:solidFill>
                <a:latin typeface="Segoe UI"/>
                <a:cs typeface="Segoe UI"/>
              </a:rPr>
              <a:t> </a:t>
            </a:r>
            <a:r>
              <a:rPr sz="800">
                <a:solidFill>
                  <a:srgbClr val="505050"/>
                </a:solidFill>
                <a:latin typeface="Segoe UI"/>
                <a:cs typeface="Segoe UI"/>
              </a:rPr>
              <a:t>– </a:t>
            </a:r>
            <a:r>
              <a:rPr sz="800" spc="-30">
                <a:solidFill>
                  <a:srgbClr val="505050"/>
                </a:solidFill>
                <a:latin typeface="Segoe UI"/>
                <a:cs typeface="Segoe UI"/>
              </a:rPr>
              <a:t>7.4m</a:t>
            </a:r>
            <a:r>
              <a:rPr sz="800" spc="500">
                <a:solidFill>
                  <a:srgbClr val="505050"/>
                </a:solidFill>
                <a:latin typeface="Segoe UI"/>
                <a:cs typeface="Segoe UI"/>
              </a:rPr>
              <a:t> </a:t>
            </a:r>
            <a:r>
              <a:rPr sz="800" spc="-20">
                <a:solidFill>
                  <a:srgbClr val="505050"/>
                </a:solidFill>
                <a:latin typeface="Segoe UI"/>
                <a:cs typeface="Segoe UI"/>
              </a:rPr>
              <a:t>HFOV:</a:t>
            </a:r>
            <a:r>
              <a:rPr sz="800" spc="-35">
                <a:solidFill>
                  <a:srgbClr val="505050"/>
                </a:solidFill>
                <a:latin typeface="Segoe UI"/>
                <a:cs typeface="Segoe UI"/>
              </a:rPr>
              <a:t> </a:t>
            </a:r>
            <a:r>
              <a:rPr sz="800" spc="-10">
                <a:solidFill>
                  <a:srgbClr val="505050"/>
                </a:solidFill>
                <a:latin typeface="Segoe UI"/>
                <a:cs typeface="Segoe UI"/>
              </a:rPr>
              <a:t>&gt;136</a:t>
            </a:r>
            <a:r>
              <a:rPr sz="800" spc="-30">
                <a:solidFill>
                  <a:srgbClr val="505050"/>
                </a:solidFill>
                <a:latin typeface="Segoe UI"/>
                <a:cs typeface="Segoe UI"/>
              </a:rPr>
              <a:t> </a:t>
            </a:r>
            <a:r>
              <a:rPr sz="800" spc="-10">
                <a:solidFill>
                  <a:srgbClr val="505050"/>
                </a:solidFill>
                <a:latin typeface="Segoe UI"/>
                <a:cs typeface="Segoe UI"/>
              </a:rPr>
              <a:t>degrees</a:t>
            </a:r>
            <a:endParaRPr sz="800">
              <a:latin typeface="Segoe UI"/>
              <a:cs typeface="Segoe UI"/>
            </a:endParaRPr>
          </a:p>
          <a:p>
            <a:pPr marL="38100" marR="30480">
              <a:lnSpc>
                <a:spcPct val="114599"/>
              </a:lnSpc>
            </a:pPr>
            <a:r>
              <a:rPr sz="800">
                <a:solidFill>
                  <a:srgbClr val="505050"/>
                </a:solidFill>
                <a:latin typeface="Segoe UI"/>
                <a:cs typeface="Segoe UI"/>
              </a:rPr>
              <a:t>Tilt</a:t>
            </a:r>
            <a:r>
              <a:rPr sz="800" spc="-30">
                <a:solidFill>
                  <a:srgbClr val="505050"/>
                </a:solidFill>
                <a:latin typeface="Segoe UI"/>
                <a:cs typeface="Segoe UI"/>
              </a:rPr>
              <a:t> </a:t>
            </a:r>
            <a:r>
              <a:rPr sz="800" spc="-10">
                <a:solidFill>
                  <a:srgbClr val="505050"/>
                </a:solidFill>
                <a:latin typeface="Segoe UI"/>
                <a:cs typeface="Segoe UI"/>
              </a:rPr>
              <a:t>range:</a:t>
            </a:r>
            <a:r>
              <a:rPr sz="800" spc="-30">
                <a:solidFill>
                  <a:srgbClr val="505050"/>
                </a:solidFill>
                <a:latin typeface="Segoe UI"/>
                <a:cs typeface="Segoe UI"/>
              </a:rPr>
              <a:t> </a:t>
            </a:r>
            <a:r>
              <a:rPr sz="800" spc="-20">
                <a:solidFill>
                  <a:srgbClr val="505050"/>
                </a:solidFill>
                <a:latin typeface="Segoe UI"/>
                <a:cs typeface="Segoe UI"/>
              </a:rPr>
              <a:t>+20deg</a:t>
            </a:r>
            <a:r>
              <a:rPr sz="800" spc="-30">
                <a:solidFill>
                  <a:srgbClr val="505050"/>
                </a:solidFill>
                <a:latin typeface="Segoe UI"/>
                <a:cs typeface="Segoe UI"/>
              </a:rPr>
              <a:t> </a:t>
            </a:r>
            <a:r>
              <a:rPr sz="800" spc="-10">
                <a:solidFill>
                  <a:srgbClr val="505050"/>
                </a:solidFill>
                <a:latin typeface="Segoe UI"/>
                <a:cs typeface="Segoe UI"/>
              </a:rPr>
              <a:t>and</a:t>
            </a:r>
            <a:r>
              <a:rPr sz="800" spc="-30">
                <a:solidFill>
                  <a:srgbClr val="505050"/>
                </a:solidFill>
                <a:latin typeface="Segoe UI"/>
                <a:cs typeface="Segoe UI"/>
              </a:rPr>
              <a:t> </a:t>
            </a:r>
            <a:r>
              <a:rPr sz="800" spc="-20">
                <a:solidFill>
                  <a:srgbClr val="505050"/>
                </a:solidFill>
                <a:latin typeface="Segoe UI"/>
                <a:cs typeface="Segoe UI"/>
              </a:rPr>
              <a:t>-</a:t>
            </a:r>
            <a:r>
              <a:rPr sz="800" spc="-10">
                <a:solidFill>
                  <a:srgbClr val="505050"/>
                </a:solidFill>
                <a:latin typeface="Segoe UI"/>
                <a:cs typeface="Segoe UI"/>
              </a:rPr>
              <a:t>20deg </a:t>
            </a:r>
            <a:r>
              <a:rPr sz="800" spc="-20">
                <a:solidFill>
                  <a:srgbClr val="505050"/>
                </a:solidFill>
                <a:latin typeface="Segoe UI"/>
                <a:cs typeface="Segoe UI"/>
              </a:rPr>
              <a:t>from</a:t>
            </a:r>
            <a:r>
              <a:rPr sz="800">
                <a:solidFill>
                  <a:srgbClr val="505050"/>
                </a:solidFill>
                <a:latin typeface="Segoe UI"/>
                <a:cs typeface="Segoe UI"/>
              </a:rPr>
              <a:t> </a:t>
            </a:r>
            <a:r>
              <a:rPr sz="800" spc="-20">
                <a:solidFill>
                  <a:srgbClr val="505050"/>
                </a:solidFill>
                <a:latin typeface="Segoe UI"/>
                <a:cs typeface="Segoe UI"/>
              </a:rPr>
              <a:t>horizontal.</a:t>
            </a:r>
            <a:r>
              <a:rPr sz="800">
                <a:solidFill>
                  <a:srgbClr val="505050"/>
                </a:solidFill>
                <a:latin typeface="Segoe UI"/>
                <a:cs typeface="Segoe UI"/>
              </a:rPr>
              <a:t> </a:t>
            </a:r>
            <a:r>
              <a:rPr sz="800" spc="-10">
                <a:solidFill>
                  <a:srgbClr val="505050"/>
                </a:solidFill>
                <a:latin typeface="Segoe UI"/>
                <a:cs typeface="Segoe UI"/>
              </a:rPr>
              <a:t>Surface</a:t>
            </a:r>
            <a:r>
              <a:rPr sz="800">
                <a:solidFill>
                  <a:srgbClr val="505050"/>
                </a:solidFill>
                <a:latin typeface="Segoe UI"/>
                <a:cs typeface="Segoe UI"/>
              </a:rPr>
              <a:t> </a:t>
            </a:r>
            <a:r>
              <a:rPr sz="800" spc="-25">
                <a:solidFill>
                  <a:srgbClr val="505050"/>
                </a:solidFill>
                <a:latin typeface="Segoe UI"/>
                <a:cs typeface="Segoe UI"/>
              </a:rPr>
              <a:t>Hub</a:t>
            </a:r>
            <a:r>
              <a:rPr sz="800" spc="-10">
                <a:solidFill>
                  <a:srgbClr val="505050"/>
                </a:solidFill>
                <a:latin typeface="Segoe UI"/>
                <a:cs typeface="Segoe UI"/>
              </a:rPr>
              <a:t> Smart</a:t>
            </a:r>
            <a:r>
              <a:rPr sz="800" spc="-35">
                <a:solidFill>
                  <a:srgbClr val="505050"/>
                </a:solidFill>
                <a:latin typeface="Segoe UI"/>
                <a:cs typeface="Segoe UI"/>
              </a:rPr>
              <a:t> </a:t>
            </a:r>
            <a:r>
              <a:rPr sz="800" spc="-10">
                <a:solidFill>
                  <a:srgbClr val="505050"/>
                </a:solidFill>
                <a:latin typeface="Segoe UI"/>
                <a:cs typeface="Segoe UI"/>
              </a:rPr>
              <a:t>Camera</a:t>
            </a:r>
            <a:r>
              <a:rPr sz="675" spc="-15" baseline="30864">
                <a:solidFill>
                  <a:srgbClr val="505050"/>
                </a:solidFill>
                <a:latin typeface="Segoe UI"/>
                <a:cs typeface="Segoe UI"/>
              </a:rPr>
              <a:t>4</a:t>
            </a:r>
            <a:r>
              <a:rPr sz="675" spc="82" baseline="30864">
                <a:solidFill>
                  <a:srgbClr val="505050"/>
                </a:solidFill>
                <a:latin typeface="Segoe UI"/>
                <a:cs typeface="Segoe UI"/>
              </a:rPr>
              <a:t> </a:t>
            </a:r>
            <a:r>
              <a:rPr sz="800" spc="-20">
                <a:solidFill>
                  <a:srgbClr val="505050"/>
                </a:solidFill>
                <a:latin typeface="Segoe UI"/>
                <a:cs typeface="Segoe UI"/>
              </a:rPr>
              <a:t>adapts</a:t>
            </a:r>
            <a:r>
              <a:rPr sz="800" spc="-30">
                <a:solidFill>
                  <a:srgbClr val="505050"/>
                </a:solidFill>
                <a:latin typeface="Segoe UI"/>
                <a:cs typeface="Segoe UI"/>
              </a:rPr>
              <a:t> </a:t>
            </a:r>
            <a:r>
              <a:rPr sz="800">
                <a:solidFill>
                  <a:srgbClr val="505050"/>
                </a:solidFill>
                <a:latin typeface="Segoe UI"/>
                <a:cs typeface="Segoe UI"/>
              </a:rPr>
              <a:t>its</a:t>
            </a:r>
            <a:r>
              <a:rPr sz="800" spc="-35">
                <a:solidFill>
                  <a:srgbClr val="505050"/>
                </a:solidFill>
                <a:latin typeface="Segoe UI"/>
                <a:cs typeface="Segoe UI"/>
              </a:rPr>
              <a:t> </a:t>
            </a:r>
            <a:r>
              <a:rPr sz="800" spc="-25">
                <a:solidFill>
                  <a:srgbClr val="505050"/>
                </a:solidFill>
                <a:latin typeface="Segoe UI"/>
                <a:cs typeface="Segoe UI"/>
              </a:rPr>
              <a:t>de-</a:t>
            </a:r>
            <a:r>
              <a:rPr sz="800" spc="-20">
                <a:solidFill>
                  <a:srgbClr val="505050"/>
                </a:solidFill>
                <a:latin typeface="Segoe UI"/>
                <a:cs typeface="Segoe UI"/>
              </a:rPr>
              <a:t>warp</a:t>
            </a:r>
            <a:r>
              <a:rPr sz="800" spc="500">
                <a:solidFill>
                  <a:srgbClr val="505050"/>
                </a:solidFill>
                <a:latin typeface="Segoe UI"/>
                <a:cs typeface="Segoe UI"/>
              </a:rPr>
              <a:t> </a:t>
            </a:r>
            <a:r>
              <a:rPr sz="800" spc="-20">
                <a:solidFill>
                  <a:srgbClr val="505050"/>
                </a:solidFill>
                <a:latin typeface="Segoe UI"/>
                <a:cs typeface="Segoe UI"/>
              </a:rPr>
              <a:t>mesh </a:t>
            </a:r>
            <a:r>
              <a:rPr sz="800">
                <a:solidFill>
                  <a:srgbClr val="505050"/>
                </a:solidFill>
                <a:latin typeface="Segoe UI"/>
                <a:cs typeface="Segoe UI"/>
              </a:rPr>
              <a:t>to</a:t>
            </a:r>
            <a:r>
              <a:rPr sz="800" spc="-20">
                <a:solidFill>
                  <a:srgbClr val="505050"/>
                </a:solidFill>
                <a:latin typeface="Segoe UI"/>
                <a:cs typeface="Segoe UI"/>
              </a:rPr>
              <a:t> </a:t>
            </a:r>
            <a:r>
              <a:rPr sz="800" spc="-25">
                <a:solidFill>
                  <a:srgbClr val="505050"/>
                </a:solidFill>
                <a:latin typeface="Segoe UI"/>
                <a:cs typeface="Segoe UI"/>
              </a:rPr>
              <a:t>un-</a:t>
            </a:r>
            <a:r>
              <a:rPr sz="800" spc="-10">
                <a:solidFill>
                  <a:srgbClr val="505050"/>
                </a:solidFill>
                <a:latin typeface="Segoe UI"/>
                <a:cs typeface="Segoe UI"/>
              </a:rPr>
              <a:t>distort</a:t>
            </a:r>
            <a:r>
              <a:rPr sz="800" spc="-20">
                <a:solidFill>
                  <a:srgbClr val="505050"/>
                </a:solidFill>
                <a:latin typeface="Segoe UI"/>
                <a:cs typeface="Segoe UI"/>
              </a:rPr>
              <a:t> </a:t>
            </a:r>
            <a:r>
              <a:rPr sz="800" spc="-10">
                <a:solidFill>
                  <a:srgbClr val="505050"/>
                </a:solidFill>
                <a:latin typeface="Segoe UI"/>
                <a:cs typeface="Segoe UI"/>
              </a:rPr>
              <a:t>the</a:t>
            </a:r>
            <a:r>
              <a:rPr sz="800" spc="-20">
                <a:solidFill>
                  <a:srgbClr val="505050"/>
                </a:solidFill>
                <a:latin typeface="Segoe UI"/>
                <a:cs typeface="Segoe UI"/>
              </a:rPr>
              <a:t> </a:t>
            </a:r>
            <a:r>
              <a:rPr sz="800" spc="-10">
                <a:solidFill>
                  <a:srgbClr val="505050"/>
                </a:solidFill>
                <a:latin typeface="Segoe UI"/>
                <a:cs typeface="Segoe UI"/>
              </a:rPr>
              <a:t>image </a:t>
            </a:r>
            <a:r>
              <a:rPr sz="800" spc="-20">
                <a:solidFill>
                  <a:srgbClr val="505050"/>
                </a:solidFill>
                <a:latin typeface="Segoe UI"/>
                <a:cs typeface="Segoe UI"/>
              </a:rPr>
              <a:t>according</a:t>
            </a:r>
            <a:r>
              <a:rPr sz="800" spc="-15">
                <a:solidFill>
                  <a:srgbClr val="505050"/>
                </a:solidFill>
                <a:latin typeface="Segoe UI"/>
                <a:cs typeface="Segoe UI"/>
              </a:rPr>
              <a:t> </a:t>
            </a:r>
            <a:r>
              <a:rPr sz="800">
                <a:solidFill>
                  <a:srgbClr val="505050"/>
                </a:solidFill>
                <a:latin typeface="Segoe UI"/>
                <a:cs typeface="Segoe UI"/>
              </a:rPr>
              <a:t>to</a:t>
            </a:r>
            <a:r>
              <a:rPr sz="800" spc="-15">
                <a:solidFill>
                  <a:srgbClr val="505050"/>
                </a:solidFill>
                <a:latin typeface="Segoe UI"/>
                <a:cs typeface="Segoe UI"/>
              </a:rPr>
              <a:t> </a:t>
            </a:r>
            <a:r>
              <a:rPr sz="800" spc="-10">
                <a:solidFill>
                  <a:srgbClr val="505050"/>
                </a:solidFill>
                <a:latin typeface="Segoe UI"/>
                <a:cs typeface="Segoe UI"/>
              </a:rPr>
              <a:t>the</a:t>
            </a:r>
            <a:r>
              <a:rPr sz="800" spc="-15">
                <a:solidFill>
                  <a:srgbClr val="505050"/>
                </a:solidFill>
                <a:latin typeface="Segoe UI"/>
                <a:cs typeface="Segoe UI"/>
              </a:rPr>
              <a:t> </a:t>
            </a:r>
            <a:r>
              <a:rPr sz="800" spc="-20">
                <a:solidFill>
                  <a:srgbClr val="505050"/>
                </a:solidFill>
                <a:latin typeface="Segoe UI"/>
                <a:cs typeface="Segoe UI"/>
              </a:rPr>
              <a:t>camera</a:t>
            </a:r>
            <a:r>
              <a:rPr sz="800" spc="-15">
                <a:solidFill>
                  <a:srgbClr val="505050"/>
                </a:solidFill>
                <a:latin typeface="Segoe UI"/>
                <a:cs typeface="Segoe UI"/>
              </a:rPr>
              <a:t> </a:t>
            </a:r>
            <a:r>
              <a:rPr sz="800">
                <a:solidFill>
                  <a:srgbClr val="505050"/>
                </a:solidFill>
                <a:latin typeface="Segoe UI"/>
                <a:cs typeface="Segoe UI"/>
              </a:rPr>
              <a:t>tilt</a:t>
            </a:r>
            <a:r>
              <a:rPr sz="800" spc="-15">
                <a:solidFill>
                  <a:srgbClr val="505050"/>
                </a:solidFill>
                <a:latin typeface="Segoe UI"/>
                <a:cs typeface="Segoe UI"/>
              </a:rPr>
              <a:t> </a:t>
            </a:r>
            <a:r>
              <a:rPr sz="800" spc="-20">
                <a:solidFill>
                  <a:srgbClr val="505050"/>
                </a:solidFill>
                <a:latin typeface="Segoe UI"/>
                <a:cs typeface="Segoe UI"/>
              </a:rPr>
              <a:t>angle,</a:t>
            </a:r>
            <a:r>
              <a:rPr sz="800">
                <a:solidFill>
                  <a:srgbClr val="505050"/>
                </a:solidFill>
                <a:latin typeface="Segoe UI"/>
                <a:cs typeface="Segoe UI"/>
              </a:rPr>
              <a:t> so</a:t>
            </a:r>
            <a:r>
              <a:rPr sz="800" spc="-20">
                <a:solidFill>
                  <a:srgbClr val="505050"/>
                </a:solidFill>
                <a:latin typeface="Segoe UI"/>
                <a:cs typeface="Segoe UI"/>
              </a:rPr>
              <a:t> </a:t>
            </a:r>
            <a:r>
              <a:rPr sz="800" spc="-10">
                <a:solidFill>
                  <a:srgbClr val="505050"/>
                </a:solidFill>
                <a:latin typeface="Segoe UI"/>
                <a:cs typeface="Segoe UI"/>
              </a:rPr>
              <a:t>the</a:t>
            </a:r>
            <a:r>
              <a:rPr sz="800" spc="-15">
                <a:solidFill>
                  <a:srgbClr val="505050"/>
                </a:solidFill>
                <a:latin typeface="Segoe UI"/>
                <a:cs typeface="Segoe UI"/>
              </a:rPr>
              <a:t> </a:t>
            </a:r>
            <a:r>
              <a:rPr sz="800" spc="-20">
                <a:solidFill>
                  <a:srgbClr val="505050"/>
                </a:solidFill>
                <a:latin typeface="Segoe UI"/>
                <a:cs typeface="Segoe UI"/>
              </a:rPr>
              <a:t>image</a:t>
            </a:r>
            <a:r>
              <a:rPr sz="800" spc="-15">
                <a:solidFill>
                  <a:srgbClr val="505050"/>
                </a:solidFill>
                <a:latin typeface="Segoe UI"/>
                <a:cs typeface="Segoe UI"/>
              </a:rPr>
              <a:t> </a:t>
            </a:r>
            <a:r>
              <a:rPr sz="800" spc="-20">
                <a:solidFill>
                  <a:srgbClr val="505050"/>
                </a:solidFill>
                <a:latin typeface="Segoe UI"/>
                <a:cs typeface="Segoe UI"/>
              </a:rPr>
              <a:t>always</a:t>
            </a:r>
            <a:r>
              <a:rPr sz="800" spc="-15">
                <a:solidFill>
                  <a:srgbClr val="505050"/>
                </a:solidFill>
                <a:latin typeface="Segoe UI"/>
                <a:cs typeface="Segoe UI"/>
              </a:rPr>
              <a:t> </a:t>
            </a:r>
            <a:r>
              <a:rPr sz="800" spc="-20">
                <a:solidFill>
                  <a:srgbClr val="505050"/>
                </a:solidFill>
                <a:latin typeface="Segoe UI"/>
                <a:cs typeface="Segoe UI"/>
              </a:rPr>
              <a:t>looks</a:t>
            </a:r>
            <a:r>
              <a:rPr sz="800" spc="-15">
                <a:solidFill>
                  <a:srgbClr val="505050"/>
                </a:solidFill>
                <a:latin typeface="Segoe UI"/>
                <a:cs typeface="Segoe UI"/>
              </a:rPr>
              <a:t> </a:t>
            </a:r>
            <a:r>
              <a:rPr sz="800" spc="-10">
                <a:solidFill>
                  <a:srgbClr val="505050"/>
                </a:solidFill>
                <a:latin typeface="Segoe UI"/>
                <a:cs typeface="Segoe UI"/>
              </a:rPr>
              <a:t>natural. Video</a:t>
            </a:r>
            <a:r>
              <a:rPr sz="800" spc="-20">
                <a:solidFill>
                  <a:srgbClr val="505050"/>
                </a:solidFill>
                <a:latin typeface="Segoe UI"/>
                <a:cs typeface="Segoe UI"/>
              </a:rPr>
              <a:t> Format:</a:t>
            </a:r>
            <a:r>
              <a:rPr sz="800" spc="-15">
                <a:solidFill>
                  <a:srgbClr val="505050"/>
                </a:solidFill>
                <a:latin typeface="Segoe UI"/>
                <a:cs typeface="Segoe UI"/>
              </a:rPr>
              <a:t> </a:t>
            </a:r>
            <a:r>
              <a:rPr sz="800" spc="-10">
                <a:solidFill>
                  <a:srgbClr val="505050"/>
                </a:solidFill>
                <a:latin typeface="Segoe UI"/>
                <a:cs typeface="Segoe UI"/>
              </a:rPr>
              <a:t>16:9</a:t>
            </a:r>
            <a:r>
              <a:rPr sz="800" spc="-15">
                <a:solidFill>
                  <a:srgbClr val="505050"/>
                </a:solidFill>
                <a:latin typeface="Segoe UI"/>
                <a:cs typeface="Segoe UI"/>
              </a:rPr>
              <a:t> </a:t>
            </a:r>
            <a:r>
              <a:rPr sz="800" spc="-20">
                <a:solidFill>
                  <a:srgbClr val="505050"/>
                </a:solidFill>
                <a:latin typeface="Segoe UI"/>
                <a:cs typeface="Segoe UI"/>
              </a:rPr>
              <a:t>(NV12 </a:t>
            </a:r>
            <a:r>
              <a:rPr sz="800">
                <a:solidFill>
                  <a:srgbClr val="505050"/>
                </a:solidFill>
                <a:latin typeface="Segoe UI"/>
                <a:cs typeface="Segoe UI"/>
              </a:rPr>
              <a:t>at</a:t>
            </a:r>
            <a:r>
              <a:rPr sz="800" spc="-15">
                <a:solidFill>
                  <a:srgbClr val="505050"/>
                </a:solidFill>
                <a:latin typeface="Segoe UI"/>
                <a:cs typeface="Segoe UI"/>
              </a:rPr>
              <a:t> </a:t>
            </a:r>
            <a:r>
              <a:rPr sz="800" spc="-30">
                <a:solidFill>
                  <a:srgbClr val="505050"/>
                </a:solidFill>
                <a:latin typeface="Segoe UI"/>
                <a:cs typeface="Segoe UI"/>
              </a:rPr>
              <a:t>360p,</a:t>
            </a:r>
            <a:r>
              <a:rPr sz="800" spc="-10">
                <a:solidFill>
                  <a:srgbClr val="505050"/>
                </a:solidFill>
                <a:latin typeface="Segoe UI"/>
                <a:cs typeface="Segoe UI"/>
              </a:rPr>
              <a:t> 720p,</a:t>
            </a:r>
            <a:r>
              <a:rPr sz="800" spc="-45">
                <a:solidFill>
                  <a:srgbClr val="505050"/>
                </a:solidFill>
                <a:latin typeface="Segoe UI"/>
                <a:cs typeface="Segoe UI"/>
              </a:rPr>
              <a:t> </a:t>
            </a:r>
            <a:r>
              <a:rPr sz="800" spc="-10">
                <a:solidFill>
                  <a:srgbClr val="505050"/>
                </a:solidFill>
                <a:latin typeface="Segoe UI"/>
                <a:cs typeface="Segoe UI"/>
              </a:rPr>
              <a:t>1080p,</a:t>
            </a:r>
            <a:r>
              <a:rPr sz="800" spc="-40">
                <a:solidFill>
                  <a:srgbClr val="505050"/>
                </a:solidFill>
                <a:latin typeface="Segoe UI"/>
                <a:cs typeface="Segoe UI"/>
              </a:rPr>
              <a:t> </a:t>
            </a:r>
            <a:r>
              <a:rPr sz="800" spc="-10">
                <a:solidFill>
                  <a:srgbClr val="505050"/>
                </a:solidFill>
                <a:latin typeface="Segoe UI"/>
                <a:cs typeface="Segoe UI"/>
              </a:rPr>
              <a:t>1440p)</a:t>
            </a:r>
            <a:endParaRPr sz="800">
              <a:latin typeface="Segoe UI"/>
              <a:cs typeface="Segoe UI"/>
            </a:endParaRPr>
          </a:p>
          <a:p>
            <a:pPr marL="38100" marR="38100">
              <a:lnSpc>
                <a:spcPct val="114599"/>
              </a:lnSpc>
            </a:pPr>
            <a:r>
              <a:rPr sz="800" spc="-10">
                <a:solidFill>
                  <a:srgbClr val="505050"/>
                </a:solidFill>
                <a:latin typeface="Segoe UI"/>
                <a:cs typeface="Segoe UI"/>
              </a:rPr>
              <a:t>Privacy</a:t>
            </a:r>
            <a:r>
              <a:rPr sz="800" spc="-40">
                <a:solidFill>
                  <a:srgbClr val="505050"/>
                </a:solidFill>
                <a:latin typeface="Segoe UI"/>
                <a:cs typeface="Segoe UI"/>
              </a:rPr>
              <a:t> </a:t>
            </a:r>
            <a:r>
              <a:rPr sz="800" spc="-10">
                <a:solidFill>
                  <a:srgbClr val="505050"/>
                </a:solidFill>
                <a:latin typeface="Segoe UI"/>
                <a:cs typeface="Segoe UI"/>
              </a:rPr>
              <a:t>cover</a:t>
            </a:r>
            <a:r>
              <a:rPr sz="800" spc="-40">
                <a:solidFill>
                  <a:srgbClr val="505050"/>
                </a:solidFill>
                <a:latin typeface="Segoe UI"/>
                <a:cs typeface="Segoe UI"/>
              </a:rPr>
              <a:t> </a:t>
            </a:r>
            <a:r>
              <a:rPr sz="800" spc="-10">
                <a:solidFill>
                  <a:srgbClr val="505050"/>
                </a:solidFill>
                <a:latin typeface="Segoe UI"/>
                <a:cs typeface="Segoe UI"/>
              </a:rPr>
              <a:t>magnetically </a:t>
            </a:r>
            <a:r>
              <a:rPr sz="800" spc="-20">
                <a:solidFill>
                  <a:srgbClr val="505050"/>
                </a:solidFill>
                <a:latin typeface="Segoe UI"/>
                <a:cs typeface="Segoe UI"/>
              </a:rPr>
              <a:t>attaches</a:t>
            </a:r>
            <a:r>
              <a:rPr sz="800" spc="-25">
                <a:solidFill>
                  <a:srgbClr val="505050"/>
                </a:solidFill>
                <a:latin typeface="Segoe UI"/>
                <a:cs typeface="Segoe UI"/>
              </a:rPr>
              <a:t> </a:t>
            </a:r>
            <a:r>
              <a:rPr sz="800">
                <a:solidFill>
                  <a:srgbClr val="505050"/>
                </a:solidFill>
                <a:latin typeface="Segoe UI"/>
                <a:cs typeface="Segoe UI"/>
              </a:rPr>
              <a:t>to</a:t>
            </a:r>
            <a:r>
              <a:rPr sz="800" spc="-20">
                <a:solidFill>
                  <a:srgbClr val="505050"/>
                </a:solidFill>
                <a:latin typeface="Segoe UI"/>
                <a:cs typeface="Segoe UI"/>
              </a:rPr>
              <a:t> </a:t>
            </a:r>
            <a:r>
              <a:rPr sz="800" spc="-10">
                <a:solidFill>
                  <a:srgbClr val="505050"/>
                </a:solidFill>
                <a:latin typeface="Segoe UI"/>
                <a:cs typeface="Segoe UI"/>
              </a:rPr>
              <a:t>front</a:t>
            </a:r>
            <a:r>
              <a:rPr sz="800" spc="-20">
                <a:solidFill>
                  <a:srgbClr val="505050"/>
                </a:solidFill>
                <a:latin typeface="Segoe UI"/>
                <a:cs typeface="Segoe UI"/>
              </a:rPr>
              <a:t> </a:t>
            </a:r>
            <a:r>
              <a:rPr sz="800">
                <a:solidFill>
                  <a:srgbClr val="505050"/>
                </a:solidFill>
                <a:latin typeface="Segoe UI"/>
                <a:cs typeface="Segoe UI"/>
              </a:rPr>
              <a:t>of</a:t>
            </a:r>
            <a:r>
              <a:rPr sz="800" spc="-20">
                <a:solidFill>
                  <a:srgbClr val="505050"/>
                </a:solidFill>
                <a:latin typeface="Segoe UI"/>
                <a:cs typeface="Segoe UI"/>
              </a:rPr>
              <a:t> camera </a:t>
            </a:r>
            <a:r>
              <a:rPr sz="800" spc="-25">
                <a:solidFill>
                  <a:srgbClr val="505050"/>
                </a:solidFill>
                <a:latin typeface="Segoe UI"/>
                <a:cs typeface="Segoe UI"/>
              </a:rPr>
              <a:t>for</a:t>
            </a:r>
            <a:r>
              <a:rPr sz="800" spc="-10">
                <a:solidFill>
                  <a:srgbClr val="505050"/>
                </a:solidFill>
                <a:latin typeface="Segoe UI"/>
                <a:cs typeface="Segoe UI"/>
              </a:rPr>
              <a:t> privacy, and</a:t>
            </a:r>
            <a:r>
              <a:rPr sz="800" spc="-5">
                <a:solidFill>
                  <a:srgbClr val="505050"/>
                </a:solidFill>
                <a:latin typeface="Segoe UI"/>
                <a:cs typeface="Segoe UI"/>
              </a:rPr>
              <a:t> </a:t>
            </a:r>
            <a:r>
              <a:rPr sz="800" spc="-20">
                <a:solidFill>
                  <a:srgbClr val="505050"/>
                </a:solidFill>
                <a:latin typeface="Segoe UI"/>
                <a:cs typeface="Segoe UI"/>
              </a:rPr>
              <a:t>magnetically</a:t>
            </a:r>
            <a:r>
              <a:rPr sz="800" spc="-5">
                <a:solidFill>
                  <a:srgbClr val="505050"/>
                </a:solidFill>
                <a:latin typeface="Segoe UI"/>
                <a:cs typeface="Segoe UI"/>
              </a:rPr>
              <a:t> </a:t>
            </a:r>
            <a:r>
              <a:rPr sz="800" spc="-25">
                <a:solidFill>
                  <a:srgbClr val="505050"/>
                </a:solidFill>
                <a:latin typeface="Segoe UI"/>
                <a:cs typeface="Segoe UI"/>
              </a:rPr>
              <a:t>attaches</a:t>
            </a:r>
            <a:r>
              <a:rPr sz="800">
                <a:solidFill>
                  <a:srgbClr val="505050"/>
                </a:solidFill>
                <a:latin typeface="Segoe UI"/>
                <a:cs typeface="Segoe UI"/>
              </a:rPr>
              <a:t> to</a:t>
            </a:r>
            <a:r>
              <a:rPr sz="800" spc="-30">
                <a:solidFill>
                  <a:srgbClr val="505050"/>
                </a:solidFill>
                <a:latin typeface="Segoe UI"/>
                <a:cs typeface="Segoe UI"/>
              </a:rPr>
              <a:t> </a:t>
            </a:r>
            <a:r>
              <a:rPr sz="800" spc="-20">
                <a:solidFill>
                  <a:srgbClr val="505050"/>
                </a:solidFill>
                <a:latin typeface="Segoe UI"/>
                <a:cs typeface="Segoe UI"/>
              </a:rPr>
              <a:t>back</a:t>
            </a:r>
            <a:r>
              <a:rPr sz="800" spc="-25">
                <a:solidFill>
                  <a:srgbClr val="505050"/>
                </a:solidFill>
                <a:latin typeface="Segoe UI"/>
                <a:cs typeface="Segoe UI"/>
              </a:rPr>
              <a:t> </a:t>
            </a:r>
            <a:r>
              <a:rPr sz="800">
                <a:solidFill>
                  <a:srgbClr val="505050"/>
                </a:solidFill>
                <a:latin typeface="Segoe UI"/>
                <a:cs typeface="Segoe UI"/>
              </a:rPr>
              <a:t>of</a:t>
            </a:r>
            <a:r>
              <a:rPr sz="800" spc="-25">
                <a:solidFill>
                  <a:srgbClr val="505050"/>
                </a:solidFill>
                <a:latin typeface="Segoe UI"/>
                <a:cs typeface="Segoe UI"/>
              </a:rPr>
              <a:t> </a:t>
            </a:r>
            <a:r>
              <a:rPr sz="800" spc="-20">
                <a:solidFill>
                  <a:srgbClr val="505050"/>
                </a:solidFill>
                <a:latin typeface="Segoe UI"/>
                <a:cs typeface="Segoe UI"/>
              </a:rPr>
              <a:t>camera</a:t>
            </a:r>
            <a:r>
              <a:rPr sz="800" spc="-30">
                <a:solidFill>
                  <a:srgbClr val="505050"/>
                </a:solidFill>
                <a:latin typeface="Segoe UI"/>
                <a:cs typeface="Segoe UI"/>
              </a:rPr>
              <a:t> </a:t>
            </a:r>
            <a:r>
              <a:rPr sz="800">
                <a:solidFill>
                  <a:srgbClr val="505050"/>
                </a:solidFill>
                <a:latin typeface="Segoe UI"/>
                <a:cs typeface="Segoe UI"/>
              </a:rPr>
              <a:t>for</a:t>
            </a:r>
            <a:r>
              <a:rPr sz="800" spc="-25">
                <a:solidFill>
                  <a:srgbClr val="505050"/>
                </a:solidFill>
                <a:latin typeface="Segoe UI"/>
                <a:cs typeface="Segoe UI"/>
              </a:rPr>
              <a:t> </a:t>
            </a:r>
            <a:r>
              <a:rPr sz="800" spc="-10">
                <a:solidFill>
                  <a:srgbClr val="505050"/>
                </a:solidFill>
                <a:latin typeface="Segoe UI"/>
                <a:cs typeface="Segoe UI"/>
              </a:rPr>
              <a:t>convenient storage</a:t>
            </a:r>
            <a:endParaRPr sz="800">
              <a:latin typeface="Segoe UI"/>
              <a:cs typeface="Segoe UI"/>
            </a:endParaRPr>
          </a:p>
        </p:txBody>
      </p:sp>
      <p:sp>
        <p:nvSpPr>
          <p:cNvPr id="21" name="object 10">
            <a:extLst>
              <a:ext uri="{FF2B5EF4-FFF2-40B4-BE49-F238E27FC236}">
                <a16:creationId xmlns:a16="http://schemas.microsoft.com/office/drawing/2014/main" id="{AF712503-45B2-D78C-A6C2-9A82B6A1FF0E}"/>
              </a:ext>
            </a:extLst>
          </p:cNvPr>
          <p:cNvSpPr txBox="1"/>
          <p:nvPr/>
        </p:nvSpPr>
        <p:spPr>
          <a:xfrm>
            <a:off x="4964199" y="6071872"/>
            <a:ext cx="494665"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 Sans Display" pitchFamily="2" charset="0"/>
              </a:rPr>
              <a:t>EXTERIOR</a:t>
            </a:r>
            <a:endParaRPr sz="800">
              <a:latin typeface="+mj-lt"/>
              <a:cs typeface="Segoe Sans Display" pitchFamily="2" charset="0"/>
            </a:endParaRPr>
          </a:p>
        </p:txBody>
      </p:sp>
      <p:sp>
        <p:nvSpPr>
          <p:cNvPr id="22" name="object 11">
            <a:extLst>
              <a:ext uri="{FF2B5EF4-FFF2-40B4-BE49-F238E27FC236}">
                <a16:creationId xmlns:a16="http://schemas.microsoft.com/office/drawing/2014/main" id="{5A539445-515F-D78C-49FF-660A8E5838EF}"/>
              </a:ext>
            </a:extLst>
          </p:cNvPr>
          <p:cNvSpPr txBox="1"/>
          <p:nvPr/>
        </p:nvSpPr>
        <p:spPr>
          <a:xfrm>
            <a:off x="5706848" y="6054092"/>
            <a:ext cx="1356360" cy="863600"/>
          </a:xfrm>
          <a:prstGeom prst="rect">
            <a:avLst/>
          </a:prstGeom>
        </p:spPr>
        <p:txBody>
          <a:bodyPr vert="horz" wrap="square" lIns="0" tIns="12700" rIns="0" bIns="0" rtlCol="0">
            <a:spAutoFit/>
          </a:bodyPr>
          <a:lstStyle/>
          <a:p>
            <a:pPr marL="12700" marR="120014">
              <a:lnSpc>
                <a:spcPct val="114599"/>
              </a:lnSpc>
              <a:spcBef>
                <a:spcPts val="100"/>
              </a:spcBef>
            </a:pPr>
            <a:r>
              <a:rPr sz="800" spc="-10">
                <a:solidFill>
                  <a:srgbClr val="515151"/>
                </a:solidFill>
                <a:latin typeface="Segoe UI"/>
                <a:cs typeface="Segoe UI"/>
              </a:rPr>
              <a:t>Casing:</a:t>
            </a:r>
            <a:r>
              <a:rPr sz="800" spc="-15">
                <a:solidFill>
                  <a:srgbClr val="515151"/>
                </a:solidFill>
                <a:latin typeface="Segoe UI"/>
                <a:cs typeface="Segoe UI"/>
              </a:rPr>
              <a:t> </a:t>
            </a:r>
            <a:r>
              <a:rPr sz="800" spc="-20">
                <a:solidFill>
                  <a:srgbClr val="515151"/>
                </a:solidFill>
                <a:latin typeface="Segoe UI"/>
                <a:cs typeface="Segoe UI"/>
              </a:rPr>
              <a:t>Anodized</a:t>
            </a:r>
            <a:r>
              <a:rPr sz="800" spc="-15">
                <a:solidFill>
                  <a:srgbClr val="515151"/>
                </a:solidFill>
                <a:latin typeface="Segoe UI"/>
                <a:cs typeface="Segoe UI"/>
              </a:rPr>
              <a:t> </a:t>
            </a:r>
            <a:r>
              <a:rPr sz="800" spc="-30">
                <a:solidFill>
                  <a:srgbClr val="515151"/>
                </a:solidFill>
                <a:latin typeface="Segoe UI"/>
                <a:cs typeface="Segoe UI"/>
              </a:rPr>
              <a:t>Aluminum</a:t>
            </a:r>
            <a:r>
              <a:rPr sz="800" spc="-10">
                <a:solidFill>
                  <a:srgbClr val="515151"/>
                </a:solidFill>
                <a:latin typeface="Segoe UI"/>
                <a:cs typeface="Segoe UI"/>
              </a:rPr>
              <a:t> Color:</a:t>
            </a:r>
            <a:r>
              <a:rPr sz="800" spc="-35">
                <a:solidFill>
                  <a:srgbClr val="515151"/>
                </a:solidFill>
                <a:latin typeface="Segoe UI"/>
                <a:cs typeface="Segoe UI"/>
              </a:rPr>
              <a:t> </a:t>
            </a:r>
            <a:r>
              <a:rPr sz="800" spc="-10">
                <a:solidFill>
                  <a:srgbClr val="515151"/>
                </a:solidFill>
                <a:latin typeface="Segoe UI"/>
                <a:cs typeface="Segoe UI"/>
              </a:rPr>
              <a:t>Platinum</a:t>
            </a:r>
            <a:endParaRPr sz="800">
              <a:latin typeface="Segoe UI"/>
              <a:cs typeface="Segoe UI"/>
            </a:endParaRPr>
          </a:p>
          <a:p>
            <a:pPr marL="12700" marR="151130">
              <a:lnSpc>
                <a:spcPct val="114599"/>
              </a:lnSpc>
            </a:pPr>
            <a:r>
              <a:rPr sz="800" spc="-20">
                <a:solidFill>
                  <a:srgbClr val="515151"/>
                </a:solidFill>
                <a:latin typeface="Segoe UI"/>
                <a:cs typeface="Segoe UI"/>
              </a:rPr>
              <a:t>Physical</a:t>
            </a:r>
            <a:r>
              <a:rPr sz="800" spc="15">
                <a:solidFill>
                  <a:srgbClr val="515151"/>
                </a:solidFill>
                <a:latin typeface="Segoe UI"/>
                <a:cs typeface="Segoe UI"/>
              </a:rPr>
              <a:t> </a:t>
            </a:r>
            <a:r>
              <a:rPr sz="800" spc="-20">
                <a:solidFill>
                  <a:srgbClr val="515151"/>
                </a:solidFill>
                <a:latin typeface="Segoe UI"/>
                <a:cs typeface="Segoe UI"/>
              </a:rPr>
              <a:t>buttons:</a:t>
            </a:r>
            <a:r>
              <a:rPr sz="800" spc="20">
                <a:solidFill>
                  <a:srgbClr val="515151"/>
                </a:solidFill>
                <a:latin typeface="Segoe UI"/>
                <a:cs typeface="Segoe UI"/>
              </a:rPr>
              <a:t> </a:t>
            </a:r>
            <a:r>
              <a:rPr sz="800" spc="-20">
                <a:solidFill>
                  <a:srgbClr val="515151"/>
                </a:solidFill>
                <a:latin typeface="Segoe UI"/>
                <a:cs typeface="Segoe UI"/>
              </a:rPr>
              <a:t>None</a:t>
            </a:r>
            <a:r>
              <a:rPr sz="800" spc="500">
                <a:solidFill>
                  <a:srgbClr val="515151"/>
                </a:solidFill>
                <a:latin typeface="Segoe UI"/>
                <a:cs typeface="Segoe UI"/>
              </a:rPr>
              <a:t> </a:t>
            </a:r>
            <a:r>
              <a:rPr sz="800" spc="-10">
                <a:solidFill>
                  <a:srgbClr val="515151"/>
                </a:solidFill>
                <a:latin typeface="Segoe UI"/>
                <a:cs typeface="Segoe UI"/>
              </a:rPr>
              <a:t>One</a:t>
            </a:r>
            <a:r>
              <a:rPr sz="800" spc="-45">
                <a:solidFill>
                  <a:srgbClr val="515151"/>
                </a:solidFill>
                <a:latin typeface="Segoe UI"/>
                <a:cs typeface="Segoe UI"/>
              </a:rPr>
              <a:t> </a:t>
            </a:r>
            <a:r>
              <a:rPr sz="800" spc="-10">
                <a:solidFill>
                  <a:srgbClr val="515151"/>
                </a:solidFill>
                <a:latin typeface="Segoe UI"/>
                <a:cs typeface="Segoe UI"/>
              </a:rPr>
              <a:t>white</a:t>
            </a:r>
            <a:r>
              <a:rPr sz="800" spc="-40">
                <a:solidFill>
                  <a:srgbClr val="515151"/>
                </a:solidFill>
                <a:latin typeface="Segoe UI"/>
                <a:cs typeface="Segoe UI"/>
              </a:rPr>
              <a:t> </a:t>
            </a:r>
            <a:r>
              <a:rPr sz="800" spc="-10">
                <a:solidFill>
                  <a:srgbClr val="515151"/>
                </a:solidFill>
                <a:latin typeface="Segoe UI"/>
                <a:cs typeface="Segoe UI"/>
              </a:rPr>
              <a:t>LED</a:t>
            </a:r>
            <a:r>
              <a:rPr sz="800" spc="-40">
                <a:solidFill>
                  <a:srgbClr val="515151"/>
                </a:solidFill>
                <a:latin typeface="Segoe UI"/>
                <a:cs typeface="Segoe UI"/>
              </a:rPr>
              <a:t> </a:t>
            </a:r>
            <a:r>
              <a:rPr sz="800" spc="-10">
                <a:solidFill>
                  <a:srgbClr val="515151"/>
                </a:solidFill>
                <a:latin typeface="Segoe UI"/>
                <a:cs typeface="Segoe UI"/>
              </a:rPr>
              <a:t>indicator</a:t>
            </a:r>
            <a:r>
              <a:rPr sz="800" spc="-40">
                <a:solidFill>
                  <a:srgbClr val="515151"/>
                </a:solidFill>
                <a:latin typeface="Segoe UI"/>
                <a:cs typeface="Segoe UI"/>
              </a:rPr>
              <a:t> </a:t>
            </a:r>
            <a:r>
              <a:rPr sz="800" spc="-25">
                <a:solidFill>
                  <a:srgbClr val="515151"/>
                </a:solidFill>
                <a:latin typeface="Segoe UI"/>
                <a:cs typeface="Segoe UI"/>
              </a:rPr>
              <a:t>for</a:t>
            </a:r>
            <a:endParaRPr sz="800">
              <a:latin typeface="Segoe UI"/>
              <a:cs typeface="Segoe UI"/>
            </a:endParaRPr>
          </a:p>
          <a:p>
            <a:pPr marL="12700" marR="5080">
              <a:lnSpc>
                <a:spcPct val="114599"/>
              </a:lnSpc>
            </a:pPr>
            <a:r>
              <a:rPr sz="800" spc="-20">
                <a:solidFill>
                  <a:srgbClr val="515151"/>
                </a:solidFill>
                <a:latin typeface="Segoe UI"/>
                <a:cs typeface="Segoe UI"/>
              </a:rPr>
              <a:t>camera status </a:t>
            </a:r>
            <a:r>
              <a:rPr sz="800" spc="-10">
                <a:solidFill>
                  <a:srgbClr val="515151"/>
                </a:solidFill>
                <a:latin typeface="Segoe UI"/>
                <a:cs typeface="Segoe UI"/>
              </a:rPr>
              <a:t>(indicator</a:t>
            </a:r>
            <a:r>
              <a:rPr sz="800" spc="-15">
                <a:solidFill>
                  <a:srgbClr val="515151"/>
                </a:solidFill>
                <a:latin typeface="Segoe UI"/>
                <a:cs typeface="Segoe UI"/>
              </a:rPr>
              <a:t> </a:t>
            </a:r>
            <a:r>
              <a:rPr sz="800">
                <a:solidFill>
                  <a:srgbClr val="515151"/>
                </a:solidFill>
                <a:latin typeface="Segoe UI"/>
                <a:cs typeface="Segoe UI"/>
              </a:rPr>
              <a:t>is</a:t>
            </a:r>
            <a:r>
              <a:rPr sz="800" spc="-20">
                <a:solidFill>
                  <a:srgbClr val="515151"/>
                </a:solidFill>
                <a:latin typeface="Segoe UI"/>
                <a:cs typeface="Segoe UI"/>
              </a:rPr>
              <a:t> only</a:t>
            </a:r>
            <a:r>
              <a:rPr sz="800" spc="-10">
                <a:solidFill>
                  <a:srgbClr val="515151"/>
                </a:solidFill>
                <a:latin typeface="Segoe UI"/>
                <a:cs typeface="Segoe UI"/>
              </a:rPr>
              <a:t> visible</a:t>
            </a:r>
            <a:r>
              <a:rPr sz="800" spc="-20">
                <a:solidFill>
                  <a:srgbClr val="515151"/>
                </a:solidFill>
                <a:latin typeface="Segoe UI"/>
                <a:cs typeface="Segoe UI"/>
              </a:rPr>
              <a:t> when</a:t>
            </a:r>
            <a:r>
              <a:rPr sz="800" spc="-15">
                <a:solidFill>
                  <a:srgbClr val="515151"/>
                </a:solidFill>
                <a:latin typeface="Segoe UI"/>
                <a:cs typeface="Segoe UI"/>
              </a:rPr>
              <a:t> </a:t>
            </a:r>
            <a:r>
              <a:rPr sz="800" spc="-10">
                <a:solidFill>
                  <a:srgbClr val="515151"/>
                </a:solidFill>
                <a:latin typeface="Segoe UI"/>
                <a:cs typeface="Segoe UI"/>
              </a:rPr>
              <a:t>‘On’)</a:t>
            </a:r>
            <a:endParaRPr sz="800">
              <a:latin typeface="Segoe UI"/>
              <a:cs typeface="Segoe UI"/>
            </a:endParaRPr>
          </a:p>
        </p:txBody>
      </p:sp>
      <p:sp>
        <p:nvSpPr>
          <p:cNvPr id="23" name="object 12">
            <a:extLst>
              <a:ext uri="{FF2B5EF4-FFF2-40B4-BE49-F238E27FC236}">
                <a16:creationId xmlns:a16="http://schemas.microsoft.com/office/drawing/2014/main" id="{4D0A3981-72EF-9742-9F74-6D3468D528B9}"/>
              </a:ext>
            </a:extLst>
          </p:cNvPr>
          <p:cNvSpPr txBox="1"/>
          <p:nvPr/>
        </p:nvSpPr>
        <p:spPr>
          <a:xfrm>
            <a:off x="4817950" y="7089904"/>
            <a:ext cx="664845" cy="135935"/>
          </a:xfrm>
          <a:prstGeom prst="rect">
            <a:avLst/>
          </a:prstGeom>
        </p:spPr>
        <p:txBody>
          <a:bodyPr vert="horz" wrap="square" lIns="0" tIns="12700" rIns="0" bIns="0" rtlCol="0">
            <a:spAutoFit/>
          </a:bodyPr>
          <a:lstStyle/>
          <a:p>
            <a:pPr marL="38100" algn="r">
              <a:lnSpc>
                <a:spcPct val="100000"/>
              </a:lnSpc>
              <a:spcBef>
                <a:spcPts val="100"/>
              </a:spcBef>
            </a:pPr>
            <a:r>
              <a:rPr sz="800" spc="-10">
                <a:solidFill>
                  <a:srgbClr val="505050"/>
                </a:solidFill>
                <a:latin typeface="+mj-lt"/>
                <a:cs typeface="Segoe Sans Display" pitchFamily="2" charset="0"/>
              </a:rPr>
              <a:t>WARRANTY</a:t>
            </a:r>
            <a:r>
              <a:rPr sz="675" spc="-15" baseline="30864">
                <a:solidFill>
                  <a:srgbClr val="505050"/>
                </a:solidFill>
                <a:latin typeface="+mj-lt"/>
                <a:cs typeface="Segoe Sans Display" pitchFamily="2" charset="0"/>
              </a:rPr>
              <a:t>4</a:t>
            </a:r>
            <a:endParaRPr sz="675" baseline="30864">
              <a:latin typeface="+mj-lt"/>
              <a:cs typeface="Segoe Sans Display" pitchFamily="2" charset="0"/>
            </a:endParaRPr>
          </a:p>
        </p:txBody>
      </p:sp>
      <p:sp>
        <p:nvSpPr>
          <p:cNvPr id="24" name="object 13">
            <a:extLst>
              <a:ext uri="{FF2B5EF4-FFF2-40B4-BE49-F238E27FC236}">
                <a16:creationId xmlns:a16="http://schemas.microsoft.com/office/drawing/2014/main" id="{A3319199-2C6B-53A3-883A-39EE403BB7EF}"/>
              </a:ext>
            </a:extLst>
          </p:cNvPr>
          <p:cNvSpPr txBox="1"/>
          <p:nvPr/>
        </p:nvSpPr>
        <p:spPr>
          <a:xfrm>
            <a:off x="5706871" y="7072058"/>
            <a:ext cx="1450340" cy="304800"/>
          </a:xfrm>
          <a:prstGeom prst="rect">
            <a:avLst/>
          </a:prstGeom>
        </p:spPr>
        <p:txBody>
          <a:bodyPr vert="horz" wrap="square" lIns="0" tIns="12700" rIns="0" bIns="0" rtlCol="0">
            <a:spAutoFit/>
          </a:bodyPr>
          <a:lstStyle/>
          <a:p>
            <a:pPr marL="12700" marR="5080">
              <a:lnSpc>
                <a:spcPct val="114599"/>
              </a:lnSpc>
              <a:spcBef>
                <a:spcPts val="100"/>
              </a:spcBef>
            </a:pPr>
            <a:r>
              <a:rPr sz="800" spc="-25">
                <a:solidFill>
                  <a:srgbClr val="505050"/>
                </a:solidFill>
                <a:latin typeface="Segoe UI"/>
                <a:cs typeface="Segoe UI"/>
              </a:rPr>
              <a:t>1-</a:t>
            </a:r>
            <a:r>
              <a:rPr sz="800" spc="-10">
                <a:solidFill>
                  <a:srgbClr val="505050"/>
                </a:solidFill>
                <a:latin typeface="Segoe UI"/>
                <a:cs typeface="Segoe UI"/>
              </a:rPr>
              <a:t>year limited </a:t>
            </a:r>
            <a:r>
              <a:rPr sz="800" spc="-20">
                <a:solidFill>
                  <a:srgbClr val="505050"/>
                </a:solidFill>
                <a:latin typeface="Segoe UI"/>
                <a:cs typeface="Segoe UI"/>
              </a:rPr>
              <a:t>hardware</a:t>
            </a:r>
            <a:r>
              <a:rPr sz="800" spc="-10">
                <a:solidFill>
                  <a:srgbClr val="505050"/>
                </a:solidFill>
                <a:latin typeface="Segoe UI"/>
                <a:cs typeface="Segoe UI"/>
              </a:rPr>
              <a:t> </a:t>
            </a:r>
            <a:r>
              <a:rPr sz="800" spc="-25">
                <a:solidFill>
                  <a:srgbClr val="505050"/>
                </a:solidFill>
                <a:latin typeface="Segoe UI"/>
                <a:cs typeface="Segoe UI"/>
              </a:rPr>
              <a:t>warranty</a:t>
            </a:r>
            <a:r>
              <a:rPr sz="800" spc="-10">
                <a:solidFill>
                  <a:srgbClr val="505050"/>
                </a:solidFill>
                <a:latin typeface="Segoe UI"/>
                <a:cs typeface="Segoe UI"/>
              </a:rPr>
              <a:t> (All</a:t>
            </a:r>
            <a:r>
              <a:rPr sz="800" spc="-35">
                <a:solidFill>
                  <a:srgbClr val="505050"/>
                </a:solidFill>
                <a:latin typeface="Segoe UI"/>
                <a:cs typeface="Segoe UI"/>
              </a:rPr>
              <a:t> </a:t>
            </a:r>
            <a:r>
              <a:rPr sz="800" spc="-10">
                <a:solidFill>
                  <a:srgbClr val="505050"/>
                </a:solidFill>
                <a:latin typeface="Segoe UI"/>
                <a:cs typeface="Segoe UI"/>
              </a:rPr>
              <a:t>Countries)</a:t>
            </a:r>
            <a:endParaRPr sz="800">
              <a:latin typeface="Segoe UI"/>
              <a:cs typeface="Segoe UI"/>
            </a:endParaRPr>
          </a:p>
        </p:txBody>
      </p:sp>
      <p:sp>
        <p:nvSpPr>
          <p:cNvPr id="25" name="object 14">
            <a:extLst>
              <a:ext uri="{FF2B5EF4-FFF2-40B4-BE49-F238E27FC236}">
                <a16:creationId xmlns:a16="http://schemas.microsoft.com/office/drawing/2014/main" id="{1133A31C-4203-5DCD-BF70-348459E7F70E}"/>
              </a:ext>
            </a:extLst>
          </p:cNvPr>
          <p:cNvSpPr txBox="1"/>
          <p:nvPr/>
        </p:nvSpPr>
        <p:spPr>
          <a:xfrm>
            <a:off x="4790496" y="7531323"/>
            <a:ext cx="664844" cy="283860"/>
          </a:xfrm>
          <a:prstGeom prst="rect">
            <a:avLst/>
          </a:prstGeom>
        </p:spPr>
        <p:txBody>
          <a:bodyPr vert="horz" wrap="square" lIns="0" tIns="12700" rIns="0" bIns="0" rtlCol="0">
            <a:spAutoFit/>
          </a:bodyPr>
          <a:lstStyle/>
          <a:p>
            <a:pPr marL="108585" marR="5080" indent="-96520" algn="r">
              <a:lnSpc>
                <a:spcPct val="114599"/>
              </a:lnSpc>
              <a:spcBef>
                <a:spcPts val="100"/>
              </a:spcBef>
            </a:pPr>
            <a:r>
              <a:rPr sz="800" spc="-10">
                <a:solidFill>
                  <a:srgbClr val="505050"/>
                </a:solidFill>
                <a:latin typeface="+mj-lt"/>
                <a:cs typeface="Segoe Sans Display" pitchFamily="2" charset="0"/>
              </a:rPr>
              <a:t>WHAT'S</a:t>
            </a:r>
            <a:r>
              <a:rPr sz="800" spc="-5">
                <a:solidFill>
                  <a:srgbClr val="505050"/>
                </a:solidFill>
                <a:latin typeface="+mj-lt"/>
                <a:cs typeface="Segoe Sans Display" pitchFamily="2" charset="0"/>
              </a:rPr>
              <a:t> </a:t>
            </a:r>
            <a:r>
              <a:rPr sz="800" spc="-25">
                <a:solidFill>
                  <a:srgbClr val="505050"/>
                </a:solidFill>
                <a:latin typeface="+mj-lt"/>
                <a:cs typeface="Segoe Sans Display" pitchFamily="2" charset="0"/>
              </a:rPr>
              <a:t>IN</a:t>
            </a:r>
            <a:r>
              <a:rPr sz="800">
                <a:solidFill>
                  <a:srgbClr val="505050"/>
                </a:solidFill>
                <a:latin typeface="+mj-lt"/>
                <a:cs typeface="Segoe Sans Display" pitchFamily="2" charset="0"/>
              </a:rPr>
              <a:t> THE</a:t>
            </a:r>
            <a:r>
              <a:rPr sz="800" spc="5">
                <a:solidFill>
                  <a:srgbClr val="505050"/>
                </a:solidFill>
                <a:latin typeface="+mj-lt"/>
                <a:cs typeface="Segoe Sans Display" pitchFamily="2" charset="0"/>
              </a:rPr>
              <a:t> </a:t>
            </a:r>
            <a:r>
              <a:rPr sz="800" spc="-25">
                <a:solidFill>
                  <a:srgbClr val="505050"/>
                </a:solidFill>
                <a:latin typeface="+mj-lt"/>
                <a:cs typeface="Segoe Sans Display" pitchFamily="2" charset="0"/>
              </a:rPr>
              <a:t>BOX</a:t>
            </a:r>
            <a:endParaRPr sz="800">
              <a:latin typeface="+mj-lt"/>
              <a:cs typeface="Segoe Sans Display" pitchFamily="2" charset="0"/>
            </a:endParaRPr>
          </a:p>
        </p:txBody>
      </p:sp>
      <p:sp>
        <p:nvSpPr>
          <p:cNvPr id="26" name="object 15">
            <a:extLst>
              <a:ext uri="{FF2B5EF4-FFF2-40B4-BE49-F238E27FC236}">
                <a16:creationId xmlns:a16="http://schemas.microsoft.com/office/drawing/2014/main" id="{7D94D672-5621-46FC-BD4A-55DF19D37B90}"/>
              </a:ext>
            </a:extLst>
          </p:cNvPr>
          <p:cNvSpPr txBox="1"/>
          <p:nvPr/>
        </p:nvSpPr>
        <p:spPr>
          <a:xfrm>
            <a:off x="5681465" y="7531257"/>
            <a:ext cx="1434465" cy="584200"/>
          </a:xfrm>
          <a:prstGeom prst="rect">
            <a:avLst/>
          </a:prstGeom>
        </p:spPr>
        <p:txBody>
          <a:bodyPr vert="horz" wrap="square" lIns="0" tIns="12700" rIns="0" bIns="0" rtlCol="0">
            <a:spAutoFit/>
          </a:bodyPr>
          <a:lstStyle/>
          <a:p>
            <a:pPr marL="38100" marR="147320">
              <a:lnSpc>
                <a:spcPct val="114599"/>
              </a:lnSpc>
              <a:spcBef>
                <a:spcPts val="100"/>
              </a:spcBef>
            </a:pPr>
            <a:r>
              <a:rPr sz="800" spc="-20">
                <a:solidFill>
                  <a:srgbClr val="505050"/>
                </a:solidFill>
                <a:latin typeface="Segoe UI"/>
                <a:cs typeface="Segoe UI"/>
              </a:rPr>
              <a:t>Microsoft </a:t>
            </a:r>
            <a:r>
              <a:rPr sz="800" spc="-10">
                <a:solidFill>
                  <a:srgbClr val="505050"/>
                </a:solidFill>
                <a:latin typeface="Segoe UI"/>
                <a:cs typeface="Segoe UI"/>
              </a:rPr>
              <a:t>Surface</a:t>
            </a:r>
            <a:r>
              <a:rPr sz="800" spc="-15">
                <a:solidFill>
                  <a:srgbClr val="505050"/>
                </a:solidFill>
                <a:latin typeface="Segoe UI"/>
                <a:cs typeface="Segoe UI"/>
              </a:rPr>
              <a:t> </a:t>
            </a:r>
            <a:r>
              <a:rPr sz="800" spc="-10">
                <a:solidFill>
                  <a:srgbClr val="505050"/>
                </a:solidFill>
                <a:latin typeface="Segoe UI"/>
                <a:cs typeface="Segoe UI"/>
              </a:rPr>
              <a:t>Hub</a:t>
            </a:r>
            <a:r>
              <a:rPr sz="800" spc="-15">
                <a:solidFill>
                  <a:srgbClr val="505050"/>
                </a:solidFill>
                <a:latin typeface="Segoe UI"/>
                <a:cs typeface="Segoe UI"/>
              </a:rPr>
              <a:t> </a:t>
            </a:r>
            <a:r>
              <a:rPr sz="800" spc="-30">
                <a:solidFill>
                  <a:srgbClr val="505050"/>
                </a:solidFill>
                <a:latin typeface="Segoe UI"/>
                <a:cs typeface="Segoe UI"/>
              </a:rPr>
              <a:t>Smart</a:t>
            </a:r>
            <a:r>
              <a:rPr sz="800" spc="-10">
                <a:solidFill>
                  <a:srgbClr val="505050"/>
                </a:solidFill>
                <a:latin typeface="Segoe UI"/>
                <a:cs typeface="Segoe UI"/>
              </a:rPr>
              <a:t> Camera</a:t>
            </a:r>
            <a:r>
              <a:rPr sz="675" spc="-15" baseline="30864">
                <a:solidFill>
                  <a:srgbClr val="505050"/>
                </a:solidFill>
                <a:latin typeface="Segoe UI"/>
                <a:cs typeface="Segoe UI"/>
              </a:rPr>
              <a:t>5</a:t>
            </a:r>
            <a:r>
              <a:rPr sz="675" spc="67" baseline="30864">
                <a:solidFill>
                  <a:srgbClr val="505050"/>
                </a:solidFill>
                <a:latin typeface="Segoe UI"/>
                <a:cs typeface="Segoe UI"/>
              </a:rPr>
              <a:t> </a:t>
            </a:r>
            <a:r>
              <a:rPr sz="800" spc="-10">
                <a:solidFill>
                  <a:srgbClr val="505050"/>
                </a:solidFill>
                <a:latin typeface="Segoe UI"/>
                <a:cs typeface="Segoe UI"/>
              </a:rPr>
              <a:t>with</a:t>
            </a:r>
            <a:r>
              <a:rPr sz="800" spc="-40">
                <a:solidFill>
                  <a:srgbClr val="505050"/>
                </a:solidFill>
                <a:latin typeface="Segoe UI"/>
                <a:cs typeface="Segoe UI"/>
              </a:rPr>
              <a:t> </a:t>
            </a:r>
            <a:r>
              <a:rPr sz="800" spc="-10">
                <a:solidFill>
                  <a:srgbClr val="505050"/>
                </a:solidFill>
                <a:latin typeface="Segoe UI"/>
                <a:cs typeface="Segoe UI"/>
              </a:rPr>
              <a:t>privacy</a:t>
            </a:r>
            <a:r>
              <a:rPr sz="800" spc="-40">
                <a:solidFill>
                  <a:srgbClr val="505050"/>
                </a:solidFill>
                <a:latin typeface="Segoe UI"/>
                <a:cs typeface="Segoe UI"/>
              </a:rPr>
              <a:t> </a:t>
            </a:r>
            <a:r>
              <a:rPr sz="800" spc="-10">
                <a:solidFill>
                  <a:srgbClr val="505050"/>
                </a:solidFill>
                <a:latin typeface="Segoe UI"/>
                <a:cs typeface="Segoe UI"/>
              </a:rPr>
              <a:t>cover </a:t>
            </a:r>
            <a:r>
              <a:rPr sz="800" spc="-20">
                <a:solidFill>
                  <a:srgbClr val="505050"/>
                </a:solidFill>
                <a:latin typeface="Segoe UI"/>
                <a:cs typeface="Segoe UI"/>
              </a:rPr>
              <a:t>Quick</a:t>
            </a:r>
            <a:r>
              <a:rPr sz="800" spc="-10">
                <a:solidFill>
                  <a:srgbClr val="505050"/>
                </a:solidFill>
                <a:latin typeface="Segoe UI"/>
                <a:cs typeface="Segoe UI"/>
              </a:rPr>
              <a:t> </a:t>
            </a:r>
            <a:r>
              <a:rPr sz="800" spc="-20">
                <a:solidFill>
                  <a:srgbClr val="505050"/>
                </a:solidFill>
                <a:latin typeface="Segoe UI"/>
                <a:cs typeface="Segoe UI"/>
              </a:rPr>
              <a:t>Start</a:t>
            </a:r>
            <a:r>
              <a:rPr sz="800" spc="-5">
                <a:solidFill>
                  <a:srgbClr val="505050"/>
                </a:solidFill>
                <a:latin typeface="Segoe UI"/>
                <a:cs typeface="Segoe UI"/>
              </a:rPr>
              <a:t> </a:t>
            </a:r>
            <a:r>
              <a:rPr sz="800" spc="-10">
                <a:solidFill>
                  <a:srgbClr val="505050"/>
                </a:solidFill>
                <a:latin typeface="Segoe UI"/>
                <a:cs typeface="Segoe UI"/>
              </a:rPr>
              <a:t>Guide</a:t>
            </a:r>
            <a:endParaRPr sz="800">
              <a:latin typeface="Segoe UI"/>
              <a:cs typeface="Segoe UI"/>
            </a:endParaRPr>
          </a:p>
          <a:p>
            <a:pPr marL="38100">
              <a:lnSpc>
                <a:spcPct val="100000"/>
              </a:lnSpc>
              <a:spcBef>
                <a:spcPts val="140"/>
              </a:spcBef>
            </a:pPr>
            <a:r>
              <a:rPr sz="800" spc="-10">
                <a:solidFill>
                  <a:srgbClr val="505050"/>
                </a:solidFill>
                <a:latin typeface="Segoe UI"/>
                <a:cs typeface="Segoe UI"/>
              </a:rPr>
              <a:t>Safety</a:t>
            </a:r>
            <a:r>
              <a:rPr sz="800" spc="-15">
                <a:solidFill>
                  <a:srgbClr val="505050"/>
                </a:solidFill>
                <a:latin typeface="Segoe UI"/>
                <a:cs typeface="Segoe UI"/>
              </a:rPr>
              <a:t> </a:t>
            </a:r>
            <a:r>
              <a:rPr sz="800" spc="-10">
                <a:solidFill>
                  <a:srgbClr val="505050"/>
                </a:solidFill>
                <a:latin typeface="Segoe UI"/>
                <a:cs typeface="Segoe UI"/>
              </a:rPr>
              <a:t>and</a:t>
            </a:r>
            <a:r>
              <a:rPr sz="800" spc="-15">
                <a:solidFill>
                  <a:srgbClr val="505050"/>
                </a:solidFill>
                <a:latin typeface="Segoe UI"/>
                <a:cs typeface="Segoe UI"/>
              </a:rPr>
              <a:t> </a:t>
            </a:r>
            <a:r>
              <a:rPr sz="800" spc="-20">
                <a:solidFill>
                  <a:srgbClr val="505050"/>
                </a:solidFill>
                <a:latin typeface="Segoe UI"/>
                <a:cs typeface="Segoe UI"/>
              </a:rPr>
              <a:t>warranty</a:t>
            </a:r>
            <a:r>
              <a:rPr sz="800" spc="-15">
                <a:solidFill>
                  <a:srgbClr val="505050"/>
                </a:solidFill>
                <a:latin typeface="Segoe UI"/>
                <a:cs typeface="Segoe UI"/>
              </a:rPr>
              <a:t> </a:t>
            </a:r>
            <a:r>
              <a:rPr sz="800" spc="-10">
                <a:solidFill>
                  <a:srgbClr val="505050"/>
                </a:solidFill>
                <a:latin typeface="Segoe UI"/>
                <a:cs typeface="Segoe UI"/>
              </a:rPr>
              <a:t>documents</a:t>
            </a:r>
            <a:endParaRPr sz="800">
              <a:latin typeface="Segoe UI"/>
              <a:cs typeface="Segoe UI"/>
            </a:endParaRPr>
          </a:p>
        </p:txBody>
      </p:sp>
      <p:sp>
        <p:nvSpPr>
          <p:cNvPr id="35" name="object 16">
            <a:extLst>
              <a:ext uri="{FF2B5EF4-FFF2-40B4-BE49-F238E27FC236}">
                <a16:creationId xmlns:a16="http://schemas.microsoft.com/office/drawing/2014/main" id="{909C5827-9B37-2B34-21A0-E96372ACFEBD}"/>
              </a:ext>
            </a:extLst>
          </p:cNvPr>
          <p:cNvSpPr txBox="1"/>
          <p:nvPr/>
        </p:nvSpPr>
        <p:spPr>
          <a:xfrm>
            <a:off x="4989048" y="8287669"/>
            <a:ext cx="493395" cy="135935"/>
          </a:xfrm>
          <a:prstGeom prst="rect">
            <a:avLst/>
          </a:prstGeom>
        </p:spPr>
        <p:txBody>
          <a:bodyPr vert="horz" wrap="square" lIns="0" tIns="12700" rIns="0" bIns="0" rtlCol="0">
            <a:spAutoFit/>
          </a:bodyPr>
          <a:lstStyle/>
          <a:p>
            <a:pPr marL="38100" algn="r">
              <a:lnSpc>
                <a:spcPct val="100000"/>
              </a:lnSpc>
              <a:spcBef>
                <a:spcPts val="100"/>
              </a:spcBef>
            </a:pPr>
            <a:r>
              <a:rPr sz="800" spc="-10">
                <a:solidFill>
                  <a:srgbClr val="505050"/>
                </a:solidFill>
                <a:latin typeface="+mj-lt"/>
                <a:cs typeface="Segoe Sans Display" pitchFamily="2" charset="0"/>
              </a:rPr>
              <a:t>WEIGHT</a:t>
            </a:r>
            <a:r>
              <a:rPr sz="675" spc="-15" baseline="30864">
                <a:solidFill>
                  <a:srgbClr val="505050"/>
                </a:solidFill>
                <a:latin typeface="+mj-lt"/>
                <a:cs typeface="Segoe Sans Display" pitchFamily="2" charset="0"/>
              </a:rPr>
              <a:t>2</a:t>
            </a:r>
            <a:endParaRPr sz="675" baseline="30864">
              <a:latin typeface="+mj-lt"/>
              <a:cs typeface="Segoe Sans Display" pitchFamily="2" charset="0"/>
            </a:endParaRPr>
          </a:p>
        </p:txBody>
      </p:sp>
      <p:sp>
        <p:nvSpPr>
          <p:cNvPr id="37" name="object 17">
            <a:extLst>
              <a:ext uri="{FF2B5EF4-FFF2-40B4-BE49-F238E27FC236}">
                <a16:creationId xmlns:a16="http://schemas.microsoft.com/office/drawing/2014/main" id="{646F0237-84F6-FF8B-5610-0DFCEB499767}"/>
              </a:ext>
            </a:extLst>
          </p:cNvPr>
          <p:cNvSpPr txBox="1"/>
          <p:nvPr/>
        </p:nvSpPr>
        <p:spPr>
          <a:xfrm>
            <a:off x="5706871" y="8287636"/>
            <a:ext cx="1040765" cy="147320"/>
          </a:xfrm>
          <a:prstGeom prst="rect">
            <a:avLst/>
          </a:prstGeom>
        </p:spPr>
        <p:txBody>
          <a:bodyPr vert="horz" wrap="square" lIns="0" tIns="12700" rIns="0" bIns="0" rtlCol="0">
            <a:spAutoFit/>
          </a:bodyPr>
          <a:lstStyle/>
          <a:p>
            <a:pPr marL="12700">
              <a:lnSpc>
                <a:spcPct val="100000"/>
              </a:lnSpc>
              <a:spcBef>
                <a:spcPts val="100"/>
              </a:spcBef>
            </a:pPr>
            <a:r>
              <a:rPr sz="800" spc="-10">
                <a:solidFill>
                  <a:srgbClr val="505050"/>
                </a:solidFill>
                <a:latin typeface="Segoe UI"/>
                <a:cs typeface="Segoe UI"/>
              </a:rPr>
              <a:t>180g</a:t>
            </a:r>
            <a:r>
              <a:rPr sz="800" spc="-40">
                <a:solidFill>
                  <a:srgbClr val="505050"/>
                </a:solidFill>
                <a:latin typeface="Segoe UI"/>
                <a:cs typeface="Segoe UI"/>
              </a:rPr>
              <a:t> </a:t>
            </a:r>
            <a:r>
              <a:rPr sz="800" spc="-10">
                <a:solidFill>
                  <a:srgbClr val="505050"/>
                </a:solidFill>
                <a:latin typeface="Segoe UI"/>
                <a:cs typeface="Segoe UI"/>
              </a:rPr>
              <a:t>with</a:t>
            </a:r>
            <a:r>
              <a:rPr sz="800" spc="-35">
                <a:solidFill>
                  <a:srgbClr val="505050"/>
                </a:solidFill>
                <a:latin typeface="Segoe UI"/>
                <a:cs typeface="Segoe UI"/>
              </a:rPr>
              <a:t> </a:t>
            </a:r>
            <a:r>
              <a:rPr sz="800" spc="-10">
                <a:solidFill>
                  <a:srgbClr val="505050"/>
                </a:solidFill>
                <a:latin typeface="Segoe UI"/>
                <a:cs typeface="Segoe UI"/>
              </a:rPr>
              <a:t>privacy</a:t>
            </a:r>
            <a:r>
              <a:rPr sz="800" spc="-35">
                <a:solidFill>
                  <a:srgbClr val="505050"/>
                </a:solidFill>
                <a:latin typeface="Segoe UI"/>
                <a:cs typeface="Segoe UI"/>
              </a:rPr>
              <a:t> </a:t>
            </a:r>
            <a:r>
              <a:rPr sz="800" spc="-10">
                <a:solidFill>
                  <a:srgbClr val="505050"/>
                </a:solidFill>
                <a:latin typeface="Segoe UI"/>
                <a:cs typeface="Segoe UI"/>
              </a:rPr>
              <a:t>cover</a:t>
            </a:r>
            <a:endParaRPr sz="800">
              <a:latin typeface="Segoe UI"/>
              <a:cs typeface="Segoe UI"/>
            </a:endParaRPr>
          </a:p>
        </p:txBody>
      </p:sp>
      <p:sp>
        <p:nvSpPr>
          <p:cNvPr id="40" name="object 18">
            <a:extLst>
              <a:ext uri="{FF2B5EF4-FFF2-40B4-BE49-F238E27FC236}">
                <a16:creationId xmlns:a16="http://schemas.microsoft.com/office/drawing/2014/main" id="{02317F09-83CC-7887-2749-7C3E79FD7B20}"/>
              </a:ext>
            </a:extLst>
          </p:cNvPr>
          <p:cNvSpPr txBox="1"/>
          <p:nvPr/>
        </p:nvSpPr>
        <p:spPr>
          <a:xfrm>
            <a:off x="1327156" y="1800680"/>
            <a:ext cx="656590"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DIMENSIONS</a:t>
            </a:r>
            <a:endParaRPr sz="800">
              <a:latin typeface="+mj-lt"/>
              <a:cs typeface="SegoeUI-Semibold"/>
            </a:endParaRPr>
          </a:p>
        </p:txBody>
      </p:sp>
      <p:sp>
        <p:nvSpPr>
          <p:cNvPr id="44" name="object 19">
            <a:extLst>
              <a:ext uri="{FF2B5EF4-FFF2-40B4-BE49-F238E27FC236}">
                <a16:creationId xmlns:a16="http://schemas.microsoft.com/office/drawing/2014/main" id="{1FB75B79-442D-0C8D-9B3C-D4060CDF0C3C}"/>
              </a:ext>
            </a:extLst>
          </p:cNvPr>
          <p:cNvSpPr txBox="1"/>
          <p:nvPr/>
        </p:nvSpPr>
        <p:spPr>
          <a:xfrm>
            <a:off x="2195530" y="1782900"/>
            <a:ext cx="1448435" cy="444500"/>
          </a:xfrm>
          <a:prstGeom prst="rect">
            <a:avLst/>
          </a:prstGeom>
        </p:spPr>
        <p:txBody>
          <a:bodyPr vert="horz" wrap="square" lIns="0" tIns="12700" rIns="0" bIns="0" rtlCol="0">
            <a:spAutoFit/>
          </a:bodyPr>
          <a:lstStyle/>
          <a:p>
            <a:pPr marL="12700" marR="5080">
              <a:lnSpc>
                <a:spcPct val="114599"/>
              </a:lnSpc>
              <a:spcBef>
                <a:spcPts val="100"/>
              </a:spcBef>
            </a:pPr>
            <a:r>
              <a:rPr sz="800" spc="-25">
                <a:solidFill>
                  <a:srgbClr val="505050"/>
                </a:solidFill>
                <a:latin typeface="Segoe UI"/>
                <a:cs typeface="Segoe UI"/>
              </a:rPr>
              <a:t>43mm</a:t>
            </a:r>
            <a:r>
              <a:rPr sz="800" spc="-20">
                <a:solidFill>
                  <a:srgbClr val="505050"/>
                </a:solidFill>
                <a:latin typeface="Segoe UI"/>
                <a:cs typeface="Segoe UI"/>
              </a:rPr>
              <a:t> </a:t>
            </a:r>
            <a:r>
              <a:rPr sz="800" spc="-10">
                <a:solidFill>
                  <a:srgbClr val="505050"/>
                </a:solidFill>
                <a:latin typeface="Segoe UI"/>
                <a:cs typeface="Segoe UI"/>
              </a:rPr>
              <a:t>high</a:t>
            </a:r>
            <a:r>
              <a:rPr sz="800" spc="-15">
                <a:solidFill>
                  <a:srgbClr val="505050"/>
                </a:solidFill>
                <a:latin typeface="Segoe UI"/>
                <a:cs typeface="Segoe UI"/>
              </a:rPr>
              <a:t> </a:t>
            </a:r>
            <a:r>
              <a:rPr sz="800" spc="-25">
                <a:solidFill>
                  <a:srgbClr val="505050"/>
                </a:solidFill>
                <a:latin typeface="Segoe UI"/>
                <a:cs typeface="Segoe UI"/>
              </a:rPr>
              <a:t>(54.6mm</a:t>
            </a:r>
            <a:r>
              <a:rPr sz="800" spc="-20">
                <a:solidFill>
                  <a:srgbClr val="505050"/>
                </a:solidFill>
                <a:latin typeface="Segoe UI"/>
                <a:cs typeface="Segoe UI"/>
              </a:rPr>
              <a:t> </a:t>
            </a:r>
            <a:r>
              <a:rPr sz="800" spc="-10">
                <a:solidFill>
                  <a:srgbClr val="505050"/>
                </a:solidFill>
                <a:latin typeface="Segoe UI"/>
                <a:cs typeface="Segoe UI"/>
              </a:rPr>
              <a:t>high</a:t>
            </a:r>
            <a:r>
              <a:rPr sz="800" spc="-15">
                <a:solidFill>
                  <a:srgbClr val="505050"/>
                </a:solidFill>
                <a:latin typeface="Segoe UI"/>
                <a:cs typeface="Segoe UI"/>
              </a:rPr>
              <a:t> </a:t>
            </a:r>
            <a:r>
              <a:rPr sz="800" spc="-20">
                <a:solidFill>
                  <a:srgbClr val="505050"/>
                </a:solidFill>
                <a:latin typeface="Segoe UI"/>
                <a:cs typeface="Segoe UI"/>
              </a:rPr>
              <a:t>with</a:t>
            </a:r>
            <a:r>
              <a:rPr sz="800" spc="-10">
                <a:solidFill>
                  <a:srgbClr val="505050"/>
                </a:solidFill>
                <a:latin typeface="Segoe UI"/>
                <a:cs typeface="Segoe UI"/>
              </a:rPr>
              <a:t> foot)</a:t>
            </a:r>
            <a:r>
              <a:rPr sz="800" spc="-25">
                <a:solidFill>
                  <a:srgbClr val="505050"/>
                </a:solidFill>
                <a:latin typeface="Segoe UI"/>
                <a:cs typeface="Segoe UI"/>
              </a:rPr>
              <a:t> </a:t>
            </a:r>
            <a:r>
              <a:rPr sz="800">
                <a:solidFill>
                  <a:srgbClr val="505050"/>
                </a:solidFill>
                <a:latin typeface="Segoe UI"/>
                <a:cs typeface="Segoe UI"/>
              </a:rPr>
              <a:t>x</a:t>
            </a:r>
            <a:r>
              <a:rPr sz="800" spc="-25">
                <a:solidFill>
                  <a:srgbClr val="505050"/>
                </a:solidFill>
                <a:latin typeface="Segoe UI"/>
                <a:cs typeface="Segoe UI"/>
              </a:rPr>
              <a:t> 67mm </a:t>
            </a:r>
            <a:r>
              <a:rPr sz="800" spc="-10">
                <a:solidFill>
                  <a:srgbClr val="505050"/>
                </a:solidFill>
                <a:latin typeface="Segoe UI"/>
                <a:cs typeface="Segoe UI"/>
              </a:rPr>
              <a:t>wide</a:t>
            </a:r>
            <a:r>
              <a:rPr sz="800" spc="-25">
                <a:solidFill>
                  <a:srgbClr val="505050"/>
                </a:solidFill>
                <a:latin typeface="Segoe UI"/>
                <a:cs typeface="Segoe UI"/>
              </a:rPr>
              <a:t> </a:t>
            </a:r>
            <a:r>
              <a:rPr sz="800">
                <a:solidFill>
                  <a:srgbClr val="505050"/>
                </a:solidFill>
                <a:latin typeface="Segoe UI"/>
                <a:cs typeface="Segoe UI"/>
              </a:rPr>
              <a:t>x</a:t>
            </a:r>
            <a:r>
              <a:rPr sz="800" spc="-20">
                <a:solidFill>
                  <a:srgbClr val="505050"/>
                </a:solidFill>
                <a:latin typeface="Segoe UI"/>
                <a:cs typeface="Segoe UI"/>
              </a:rPr>
              <a:t> </a:t>
            </a:r>
            <a:r>
              <a:rPr sz="800" spc="-25">
                <a:solidFill>
                  <a:srgbClr val="505050"/>
                </a:solidFill>
                <a:latin typeface="Segoe UI"/>
                <a:cs typeface="Segoe UI"/>
              </a:rPr>
              <a:t>66mm deep</a:t>
            </a:r>
            <a:r>
              <a:rPr sz="800" spc="500">
                <a:solidFill>
                  <a:srgbClr val="505050"/>
                </a:solidFill>
                <a:latin typeface="Segoe UI"/>
                <a:cs typeface="Segoe UI"/>
              </a:rPr>
              <a:t> </a:t>
            </a:r>
            <a:r>
              <a:rPr sz="800" spc="-20">
                <a:solidFill>
                  <a:srgbClr val="505050"/>
                </a:solidFill>
                <a:latin typeface="Segoe UI"/>
                <a:cs typeface="Segoe UI"/>
              </a:rPr>
              <a:t>(42mm</a:t>
            </a:r>
            <a:r>
              <a:rPr sz="800" spc="-35">
                <a:solidFill>
                  <a:srgbClr val="505050"/>
                </a:solidFill>
                <a:latin typeface="Segoe UI"/>
                <a:cs typeface="Segoe UI"/>
              </a:rPr>
              <a:t> </a:t>
            </a:r>
            <a:r>
              <a:rPr sz="800" spc="-10">
                <a:solidFill>
                  <a:srgbClr val="505050"/>
                </a:solidFill>
                <a:latin typeface="Segoe UI"/>
                <a:cs typeface="Segoe UI"/>
              </a:rPr>
              <a:t>wide</a:t>
            </a:r>
            <a:r>
              <a:rPr sz="800" spc="-35">
                <a:solidFill>
                  <a:srgbClr val="505050"/>
                </a:solidFill>
                <a:latin typeface="Segoe UI"/>
                <a:cs typeface="Segoe UI"/>
              </a:rPr>
              <a:t> </a:t>
            </a:r>
            <a:r>
              <a:rPr sz="800" spc="-10">
                <a:solidFill>
                  <a:srgbClr val="505050"/>
                </a:solidFill>
                <a:latin typeface="Segoe UI"/>
                <a:cs typeface="Segoe UI"/>
              </a:rPr>
              <a:t>foot)</a:t>
            </a:r>
            <a:endParaRPr sz="800">
              <a:latin typeface="Segoe UI"/>
              <a:cs typeface="Segoe UI"/>
            </a:endParaRPr>
          </a:p>
        </p:txBody>
      </p:sp>
      <p:sp>
        <p:nvSpPr>
          <p:cNvPr id="45" name="object 20">
            <a:extLst>
              <a:ext uri="{FF2B5EF4-FFF2-40B4-BE49-F238E27FC236}">
                <a16:creationId xmlns:a16="http://schemas.microsoft.com/office/drawing/2014/main" id="{E9ADC6E9-B461-E612-6963-AA5ADD401F5D}"/>
              </a:ext>
            </a:extLst>
          </p:cNvPr>
          <p:cNvSpPr txBox="1"/>
          <p:nvPr/>
        </p:nvSpPr>
        <p:spPr>
          <a:xfrm>
            <a:off x="1517841" y="2399611"/>
            <a:ext cx="462915"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MEMORY</a:t>
            </a:r>
            <a:endParaRPr sz="800">
              <a:latin typeface="+mj-lt"/>
              <a:cs typeface="SegoeUI-Semibold"/>
            </a:endParaRPr>
          </a:p>
        </p:txBody>
      </p:sp>
      <p:sp>
        <p:nvSpPr>
          <p:cNvPr id="47" name="object 21">
            <a:extLst>
              <a:ext uri="{FF2B5EF4-FFF2-40B4-BE49-F238E27FC236}">
                <a16:creationId xmlns:a16="http://schemas.microsoft.com/office/drawing/2014/main" id="{63C19FA7-DA4B-979A-8316-F6E2CFD2C1DC}"/>
              </a:ext>
            </a:extLst>
          </p:cNvPr>
          <p:cNvSpPr txBox="1"/>
          <p:nvPr/>
        </p:nvSpPr>
        <p:spPr>
          <a:xfrm>
            <a:off x="2195530" y="2381831"/>
            <a:ext cx="1522730" cy="304800"/>
          </a:xfrm>
          <a:prstGeom prst="rect">
            <a:avLst/>
          </a:prstGeom>
        </p:spPr>
        <p:txBody>
          <a:bodyPr vert="horz" wrap="square" lIns="0" tIns="12700" rIns="0" bIns="0" rtlCol="0">
            <a:spAutoFit/>
          </a:bodyPr>
          <a:lstStyle/>
          <a:p>
            <a:pPr marL="12700" marR="5080">
              <a:lnSpc>
                <a:spcPct val="114599"/>
              </a:lnSpc>
              <a:spcBef>
                <a:spcPts val="100"/>
              </a:spcBef>
            </a:pPr>
            <a:r>
              <a:rPr sz="800">
                <a:solidFill>
                  <a:srgbClr val="515151"/>
                </a:solidFill>
                <a:latin typeface="Segoe UI"/>
                <a:cs typeface="Segoe UI"/>
              </a:rPr>
              <a:t>1</a:t>
            </a:r>
            <a:r>
              <a:rPr sz="800" spc="-30">
                <a:solidFill>
                  <a:srgbClr val="515151"/>
                </a:solidFill>
                <a:latin typeface="Segoe UI"/>
                <a:cs typeface="Segoe UI"/>
              </a:rPr>
              <a:t> </a:t>
            </a:r>
            <a:r>
              <a:rPr sz="800" spc="-10">
                <a:solidFill>
                  <a:srgbClr val="515151"/>
                </a:solidFill>
                <a:latin typeface="Segoe UI"/>
                <a:cs typeface="Segoe UI"/>
              </a:rPr>
              <a:t>GB</a:t>
            </a:r>
            <a:r>
              <a:rPr sz="800" spc="-25">
                <a:solidFill>
                  <a:srgbClr val="515151"/>
                </a:solidFill>
                <a:latin typeface="Segoe UI"/>
                <a:cs typeface="Segoe UI"/>
              </a:rPr>
              <a:t> </a:t>
            </a:r>
            <a:r>
              <a:rPr sz="800" spc="-20">
                <a:solidFill>
                  <a:srgbClr val="515151"/>
                </a:solidFill>
                <a:latin typeface="Segoe UI"/>
                <a:cs typeface="Segoe UI"/>
              </a:rPr>
              <a:t>DRAM,</a:t>
            </a:r>
            <a:r>
              <a:rPr sz="800" spc="-25">
                <a:solidFill>
                  <a:srgbClr val="515151"/>
                </a:solidFill>
                <a:latin typeface="Segoe UI"/>
                <a:cs typeface="Segoe UI"/>
              </a:rPr>
              <a:t> </a:t>
            </a:r>
            <a:r>
              <a:rPr sz="800">
                <a:solidFill>
                  <a:srgbClr val="515151"/>
                </a:solidFill>
                <a:latin typeface="Segoe UI"/>
                <a:cs typeface="Segoe UI"/>
              </a:rPr>
              <a:t>8</a:t>
            </a:r>
            <a:r>
              <a:rPr sz="800" spc="-30">
                <a:solidFill>
                  <a:srgbClr val="515151"/>
                </a:solidFill>
                <a:latin typeface="Segoe UI"/>
                <a:cs typeface="Segoe UI"/>
              </a:rPr>
              <a:t> </a:t>
            </a:r>
            <a:r>
              <a:rPr sz="800" spc="-10">
                <a:solidFill>
                  <a:srgbClr val="515151"/>
                </a:solidFill>
                <a:latin typeface="Segoe UI"/>
                <a:cs typeface="Segoe UI"/>
              </a:rPr>
              <a:t>GB</a:t>
            </a:r>
            <a:r>
              <a:rPr sz="800" spc="-25">
                <a:solidFill>
                  <a:srgbClr val="515151"/>
                </a:solidFill>
                <a:latin typeface="Segoe UI"/>
                <a:cs typeface="Segoe UI"/>
              </a:rPr>
              <a:t> eMMC </a:t>
            </a:r>
            <a:r>
              <a:rPr sz="800" spc="-10">
                <a:solidFill>
                  <a:srgbClr val="515151"/>
                </a:solidFill>
                <a:latin typeface="Segoe UI"/>
                <a:cs typeface="Segoe UI"/>
              </a:rPr>
              <a:t>(Not</a:t>
            </a:r>
            <a:r>
              <a:rPr sz="800" spc="-30">
                <a:solidFill>
                  <a:srgbClr val="515151"/>
                </a:solidFill>
                <a:latin typeface="Segoe UI"/>
                <a:cs typeface="Segoe UI"/>
              </a:rPr>
              <a:t> </a:t>
            </a:r>
            <a:r>
              <a:rPr sz="800" spc="-25">
                <a:solidFill>
                  <a:srgbClr val="515151"/>
                </a:solidFill>
                <a:latin typeface="Segoe UI"/>
                <a:cs typeface="Segoe UI"/>
              </a:rPr>
              <a:t>user</a:t>
            </a:r>
            <a:r>
              <a:rPr sz="800" spc="-10">
                <a:solidFill>
                  <a:srgbClr val="515151"/>
                </a:solidFill>
                <a:latin typeface="Segoe UI"/>
                <a:cs typeface="Segoe UI"/>
              </a:rPr>
              <a:t> accessible)</a:t>
            </a:r>
            <a:endParaRPr sz="800">
              <a:latin typeface="Segoe UI"/>
              <a:cs typeface="Segoe UI"/>
            </a:endParaRPr>
          </a:p>
        </p:txBody>
      </p:sp>
      <p:sp>
        <p:nvSpPr>
          <p:cNvPr id="48" name="object 22">
            <a:extLst>
              <a:ext uri="{FF2B5EF4-FFF2-40B4-BE49-F238E27FC236}">
                <a16:creationId xmlns:a16="http://schemas.microsoft.com/office/drawing/2014/main" id="{C2947539-DE67-C65E-E33E-4952CE60ED93}"/>
              </a:ext>
            </a:extLst>
          </p:cNvPr>
          <p:cNvSpPr txBox="1"/>
          <p:nvPr/>
        </p:nvSpPr>
        <p:spPr>
          <a:xfrm>
            <a:off x="1385385" y="2858843"/>
            <a:ext cx="598805"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PROCESSOR</a:t>
            </a:r>
            <a:endParaRPr sz="800">
              <a:latin typeface="+mj-lt"/>
              <a:cs typeface="SegoeUI-Semibold"/>
            </a:endParaRPr>
          </a:p>
        </p:txBody>
      </p:sp>
      <p:sp>
        <p:nvSpPr>
          <p:cNvPr id="49" name="object 23">
            <a:extLst>
              <a:ext uri="{FF2B5EF4-FFF2-40B4-BE49-F238E27FC236}">
                <a16:creationId xmlns:a16="http://schemas.microsoft.com/office/drawing/2014/main" id="{C0B58F91-4A27-E63F-5D49-4DA4FD06B8FC}"/>
              </a:ext>
            </a:extLst>
          </p:cNvPr>
          <p:cNvSpPr txBox="1"/>
          <p:nvPr/>
        </p:nvSpPr>
        <p:spPr>
          <a:xfrm>
            <a:off x="2195530" y="2841063"/>
            <a:ext cx="1473835" cy="584200"/>
          </a:xfrm>
          <a:prstGeom prst="rect">
            <a:avLst/>
          </a:prstGeom>
        </p:spPr>
        <p:txBody>
          <a:bodyPr vert="horz" wrap="square" lIns="0" tIns="12700" rIns="0" bIns="0" rtlCol="0">
            <a:spAutoFit/>
          </a:bodyPr>
          <a:lstStyle/>
          <a:p>
            <a:pPr marL="12700" marR="5080">
              <a:lnSpc>
                <a:spcPct val="114599"/>
              </a:lnSpc>
              <a:spcBef>
                <a:spcPts val="100"/>
              </a:spcBef>
            </a:pPr>
            <a:r>
              <a:rPr sz="800" spc="-10">
                <a:solidFill>
                  <a:srgbClr val="505050"/>
                </a:solidFill>
                <a:latin typeface="Segoe UI"/>
                <a:cs typeface="Segoe UI"/>
              </a:rPr>
              <a:t>Intel</a:t>
            </a:r>
            <a:r>
              <a:rPr sz="800" spc="-20">
                <a:solidFill>
                  <a:srgbClr val="505050"/>
                </a:solidFill>
                <a:latin typeface="Segoe UI"/>
                <a:cs typeface="Segoe UI"/>
              </a:rPr>
              <a:t> Myriad</a:t>
            </a:r>
            <a:r>
              <a:rPr sz="800" spc="-15">
                <a:solidFill>
                  <a:srgbClr val="505050"/>
                </a:solidFill>
                <a:latin typeface="Segoe UI"/>
                <a:cs typeface="Segoe UI"/>
              </a:rPr>
              <a:t> </a:t>
            </a:r>
            <a:r>
              <a:rPr sz="800">
                <a:solidFill>
                  <a:srgbClr val="505050"/>
                </a:solidFill>
                <a:latin typeface="Segoe UI"/>
                <a:cs typeface="Segoe UI"/>
              </a:rPr>
              <a:t>X</a:t>
            </a:r>
            <a:r>
              <a:rPr sz="800" spc="-20">
                <a:solidFill>
                  <a:srgbClr val="505050"/>
                </a:solidFill>
                <a:latin typeface="Segoe UI"/>
                <a:cs typeface="Segoe UI"/>
              </a:rPr>
              <a:t> </a:t>
            </a:r>
            <a:r>
              <a:rPr sz="800" spc="-10">
                <a:solidFill>
                  <a:srgbClr val="505050"/>
                </a:solidFill>
                <a:latin typeface="Segoe UI"/>
                <a:cs typeface="Segoe UI"/>
              </a:rPr>
              <a:t>2085</a:t>
            </a:r>
            <a:r>
              <a:rPr sz="800" spc="-15">
                <a:solidFill>
                  <a:srgbClr val="505050"/>
                </a:solidFill>
                <a:latin typeface="Segoe UI"/>
                <a:cs typeface="Segoe UI"/>
              </a:rPr>
              <a:t> </a:t>
            </a:r>
            <a:r>
              <a:rPr sz="800" spc="-20">
                <a:solidFill>
                  <a:srgbClr val="505050"/>
                </a:solidFill>
                <a:latin typeface="Segoe UI"/>
                <a:cs typeface="Segoe UI"/>
              </a:rPr>
              <a:t>(Image </a:t>
            </a:r>
            <a:r>
              <a:rPr sz="800" spc="-25">
                <a:solidFill>
                  <a:srgbClr val="505050"/>
                </a:solidFill>
                <a:latin typeface="Segoe UI"/>
                <a:cs typeface="Segoe UI"/>
              </a:rPr>
              <a:t>Signal</a:t>
            </a:r>
            <a:r>
              <a:rPr sz="800" spc="500">
                <a:solidFill>
                  <a:srgbClr val="505050"/>
                </a:solidFill>
                <a:latin typeface="Segoe UI"/>
                <a:cs typeface="Segoe UI"/>
              </a:rPr>
              <a:t> </a:t>
            </a:r>
            <a:r>
              <a:rPr sz="800" spc="-20">
                <a:solidFill>
                  <a:srgbClr val="505050"/>
                </a:solidFill>
                <a:latin typeface="Segoe UI"/>
                <a:cs typeface="Segoe UI"/>
              </a:rPr>
              <a:t>Processor </a:t>
            </a:r>
            <a:r>
              <a:rPr sz="800" spc="-10">
                <a:solidFill>
                  <a:srgbClr val="505050"/>
                </a:solidFill>
                <a:latin typeface="Segoe UI"/>
                <a:cs typeface="Segoe UI"/>
              </a:rPr>
              <a:t>and</a:t>
            </a:r>
            <a:r>
              <a:rPr sz="800" spc="-20">
                <a:solidFill>
                  <a:srgbClr val="505050"/>
                </a:solidFill>
                <a:latin typeface="Segoe UI"/>
                <a:cs typeface="Segoe UI"/>
              </a:rPr>
              <a:t> </a:t>
            </a:r>
            <a:r>
              <a:rPr sz="800" spc="-10">
                <a:solidFill>
                  <a:srgbClr val="505050"/>
                </a:solidFill>
                <a:latin typeface="Segoe UI"/>
                <a:cs typeface="Segoe UI"/>
              </a:rPr>
              <a:t>NN</a:t>
            </a:r>
            <a:r>
              <a:rPr sz="800" spc="-15">
                <a:solidFill>
                  <a:srgbClr val="505050"/>
                </a:solidFill>
                <a:latin typeface="Segoe UI"/>
                <a:cs typeface="Segoe UI"/>
              </a:rPr>
              <a:t> </a:t>
            </a:r>
            <a:r>
              <a:rPr sz="800" spc="-20">
                <a:solidFill>
                  <a:srgbClr val="505050"/>
                </a:solidFill>
                <a:latin typeface="Segoe UI"/>
                <a:cs typeface="Segoe UI"/>
              </a:rPr>
              <a:t>SOC </a:t>
            </a:r>
            <a:r>
              <a:rPr sz="800" spc="-10">
                <a:solidFill>
                  <a:srgbClr val="505050"/>
                </a:solidFill>
                <a:latin typeface="Segoe UI"/>
                <a:cs typeface="Segoe UI"/>
              </a:rPr>
              <a:t>with</a:t>
            </a:r>
            <a:r>
              <a:rPr sz="800" spc="-15">
                <a:solidFill>
                  <a:srgbClr val="505050"/>
                </a:solidFill>
                <a:latin typeface="Segoe UI"/>
                <a:cs typeface="Segoe UI"/>
              </a:rPr>
              <a:t> </a:t>
            </a:r>
            <a:r>
              <a:rPr sz="800" spc="-50">
                <a:solidFill>
                  <a:srgbClr val="505050"/>
                </a:solidFill>
                <a:latin typeface="Segoe UI"/>
                <a:cs typeface="Segoe UI"/>
              </a:rPr>
              <a:t>1</a:t>
            </a:r>
            <a:r>
              <a:rPr sz="800" spc="500">
                <a:solidFill>
                  <a:srgbClr val="505050"/>
                </a:solidFill>
                <a:latin typeface="Segoe UI"/>
                <a:cs typeface="Segoe UI"/>
              </a:rPr>
              <a:t> </a:t>
            </a:r>
            <a:r>
              <a:rPr sz="800" spc="-25">
                <a:solidFill>
                  <a:srgbClr val="505050"/>
                </a:solidFill>
                <a:latin typeface="Segoe UI"/>
                <a:cs typeface="Segoe UI"/>
              </a:rPr>
              <a:t>TFLOPS</a:t>
            </a:r>
            <a:r>
              <a:rPr sz="800" spc="-5">
                <a:solidFill>
                  <a:srgbClr val="505050"/>
                </a:solidFill>
                <a:latin typeface="Segoe UI"/>
                <a:cs typeface="Segoe UI"/>
              </a:rPr>
              <a:t> </a:t>
            </a:r>
            <a:r>
              <a:rPr sz="800">
                <a:solidFill>
                  <a:srgbClr val="505050"/>
                </a:solidFill>
                <a:latin typeface="Segoe UI"/>
                <a:cs typeface="Segoe UI"/>
              </a:rPr>
              <a:t>of </a:t>
            </a:r>
            <a:r>
              <a:rPr sz="800" spc="-20">
                <a:solidFill>
                  <a:srgbClr val="505050"/>
                </a:solidFill>
                <a:latin typeface="Segoe UI"/>
                <a:cs typeface="Segoe UI"/>
              </a:rPr>
              <a:t>DNN</a:t>
            </a:r>
            <a:r>
              <a:rPr sz="800">
                <a:solidFill>
                  <a:srgbClr val="505050"/>
                </a:solidFill>
                <a:latin typeface="Segoe UI"/>
                <a:cs typeface="Segoe UI"/>
              </a:rPr>
              <a:t> </a:t>
            </a:r>
            <a:r>
              <a:rPr sz="800" spc="-20">
                <a:solidFill>
                  <a:srgbClr val="505050"/>
                </a:solidFill>
                <a:latin typeface="Segoe UI"/>
                <a:cs typeface="Segoe UI"/>
              </a:rPr>
              <a:t>acceleration</a:t>
            </a:r>
            <a:r>
              <a:rPr sz="800" spc="-5">
                <a:solidFill>
                  <a:srgbClr val="505050"/>
                </a:solidFill>
                <a:latin typeface="Segoe UI"/>
                <a:cs typeface="Segoe UI"/>
              </a:rPr>
              <a:t> </a:t>
            </a:r>
            <a:r>
              <a:rPr sz="800" spc="-25">
                <a:solidFill>
                  <a:srgbClr val="505050"/>
                </a:solidFill>
                <a:latin typeface="Segoe UI"/>
                <a:cs typeface="Segoe UI"/>
              </a:rPr>
              <a:t>and</a:t>
            </a:r>
            <a:r>
              <a:rPr sz="800">
                <a:solidFill>
                  <a:srgbClr val="505050"/>
                </a:solidFill>
                <a:latin typeface="Segoe UI"/>
                <a:cs typeface="Segoe UI"/>
              </a:rPr>
              <a:t> 18</a:t>
            </a:r>
            <a:r>
              <a:rPr sz="800" spc="-45">
                <a:solidFill>
                  <a:srgbClr val="505050"/>
                </a:solidFill>
                <a:latin typeface="Segoe UI"/>
                <a:cs typeface="Segoe UI"/>
              </a:rPr>
              <a:t> </a:t>
            </a:r>
            <a:r>
              <a:rPr sz="800" spc="-10">
                <a:solidFill>
                  <a:srgbClr val="505050"/>
                </a:solidFill>
                <a:latin typeface="Segoe UI"/>
                <a:cs typeface="Segoe UI"/>
              </a:rPr>
              <a:t>cores)</a:t>
            </a:r>
            <a:endParaRPr sz="800">
              <a:latin typeface="Segoe UI"/>
              <a:cs typeface="Segoe UI"/>
            </a:endParaRPr>
          </a:p>
        </p:txBody>
      </p:sp>
      <p:sp>
        <p:nvSpPr>
          <p:cNvPr id="50" name="object 24">
            <a:extLst>
              <a:ext uri="{FF2B5EF4-FFF2-40B4-BE49-F238E27FC236}">
                <a16:creationId xmlns:a16="http://schemas.microsoft.com/office/drawing/2014/main" id="{316DDC26-B915-8D3A-2917-A35BF3A33137}"/>
              </a:ext>
            </a:extLst>
          </p:cNvPr>
          <p:cNvSpPr txBox="1"/>
          <p:nvPr/>
        </p:nvSpPr>
        <p:spPr>
          <a:xfrm>
            <a:off x="1497456" y="3597475"/>
            <a:ext cx="483234"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SECURITY</a:t>
            </a:r>
            <a:endParaRPr sz="800">
              <a:latin typeface="+mj-lt"/>
              <a:cs typeface="SegoeUI-Semibold"/>
            </a:endParaRPr>
          </a:p>
        </p:txBody>
      </p:sp>
      <p:sp>
        <p:nvSpPr>
          <p:cNvPr id="54" name="object 25">
            <a:extLst>
              <a:ext uri="{FF2B5EF4-FFF2-40B4-BE49-F238E27FC236}">
                <a16:creationId xmlns:a16="http://schemas.microsoft.com/office/drawing/2014/main" id="{510C9821-CB5C-D731-6DA2-8CC5B9331460}"/>
              </a:ext>
            </a:extLst>
          </p:cNvPr>
          <p:cNvSpPr txBox="1"/>
          <p:nvPr/>
        </p:nvSpPr>
        <p:spPr>
          <a:xfrm>
            <a:off x="2195530" y="3579695"/>
            <a:ext cx="1493520" cy="584200"/>
          </a:xfrm>
          <a:prstGeom prst="rect">
            <a:avLst/>
          </a:prstGeom>
        </p:spPr>
        <p:txBody>
          <a:bodyPr vert="horz" wrap="square" lIns="0" tIns="12700" rIns="0" bIns="0" rtlCol="0">
            <a:spAutoFit/>
          </a:bodyPr>
          <a:lstStyle/>
          <a:p>
            <a:pPr marL="12700" marR="5080">
              <a:lnSpc>
                <a:spcPct val="114599"/>
              </a:lnSpc>
              <a:spcBef>
                <a:spcPts val="100"/>
              </a:spcBef>
            </a:pPr>
            <a:r>
              <a:rPr sz="800" spc="-20">
                <a:solidFill>
                  <a:srgbClr val="505050"/>
                </a:solidFill>
                <a:latin typeface="Segoe UI"/>
                <a:cs typeface="Segoe UI"/>
              </a:rPr>
              <a:t>Camera</a:t>
            </a:r>
            <a:r>
              <a:rPr sz="800" spc="-5">
                <a:solidFill>
                  <a:srgbClr val="505050"/>
                </a:solidFill>
                <a:latin typeface="Segoe UI"/>
                <a:cs typeface="Segoe UI"/>
              </a:rPr>
              <a:t> </a:t>
            </a:r>
            <a:r>
              <a:rPr sz="800" spc="-20">
                <a:solidFill>
                  <a:srgbClr val="505050"/>
                </a:solidFill>
                <a:latin typeface="Segoe UI"/>
                <a:cs typeface="Segoe UI"/>
              </a:rPr>
              <a:t>software</a:t>
            </a:r>
            <a:r>
              <a:rPr sz="800">
                <a:solidFill>
                  <a:srgbClr val="505050"/>
                </a:solidFill>
                <a:latin typeface="Segoe UI"/>
                <a:cs typeface="Segoe UI"/>
              </a:rPr>
              <a:t> is </a:t>
            </a:r>
            <a:r>
              <a:rPr sz="800" spc="-10">
                <a:solidFill>
                  <a:srgbClr val="505050"/>
                </a:solidFill>
                <a:latin typeface="Segoe UI"/>
                <a:cs typeface="Segoe UI"/>
              </a:rPr>
              <a:t>updatable </a:t>
            </a:r>
            <a:r>
              <a:rPr sz="800" spc="-20">
                <a:solidFill>
                  <a:srgbClr val="505050"/>
                </a:solidFill>
                <a:latin typeface="Segoe UI"/>
                <a:cs typeface="Segoe UI"/>
              </a:rPr>
              <a:t>through</a:t>
            </a:r>
            <a:r>
              <a:rPr sz="800" spc="-10">
                <a:solidFill>
                  <a:srgbClr val="505050"/>
                </a:solidFill>
                <a:latin typeface="Segoe UI"/>
                <a:cs typeface="Segoe UI"/>
              </a:rPr>
              <a:t> </a:t>
            </a:r>
            <a:r>
              <a:rPr sz="800" spc="-25">
                <a:solidFill>
                  <a:srgbClr val="505050"/>
                </a:solidFill>
                <a:latin typeface="Segoe UI"/>
                <a:cs typeface="Segoe UI"/>
              </a:rPr>
              <a:t>Windows</a:t>
            </a:r>
            <a:r>
              <a:rPr sz="800" spc="-5">
                <a:solidFill>
                  <a:srgbClr val="505050"/>
                </a:solidFill>
                <a:latin typeface="Segoe UI"/>
                <a:cs typeface="Segoe UI"/>
              </a:rPr>
              <a:t> </a:t>
            </a:r>
            <a:r>
              <a:rPr sz="800" spc="-20">
                <a:solidFill>
                  <a:srgbClr val="505050"/>
                </a:solidFill>
                <a:latin typeface="Segoe UI"/>
                <a:cs typeface="Segoe UI"/>
              </a:rPr>
              <a:t>Update</a:t>
            </a:r>
            <a:r>
              <a:rPr sz="800" spc="-10">
                <a:solidFill>
                  <a:srgbClr val="505050"/>
                </a:solidFill>
                <a:latin typeface="Segoe UI"/>
                <a:cs typeface="Segoe UI"/>
              </a:rPr>
              <a:t> </a:t>
            </a:r>
            <a:r>
              <a:rPr sz="800">
                <a:solidFill>
                  <a:srgbClr val="505050"/>
                </a:solidFill>
                <a:latin typeface="Segoe UI"/>
                <a:cs typeface="Segoe UI"/>
              </a:rPr>
              <a:t>via</a:t>
            </a:r>
            <a:r>
              <a:rPr sz="800" spc="-5">
                <a:solidFill>
                  <a:srgbClr val="505050"/>
                </a:solidFill>
                <a:latin typeface="Segoe UI"/>
                <a:cs typeface="Segoe UI"/>
              </a:rPr>
              <a:t> </a:t>
            </a:r>
            <a:r>
              <a:rPr sz="800" spc="-25">
                <a:solidFill>
                  <a:srgbClr val="505050"/>
                </a:solidFill>
                <a:latin typeface="Segoe UI"/>
                <a:cs typeface="Segoe UI"/>
              </a:rPr>
              <a:t>Hub</a:t>
            </a:r>
            <a:r>
              <a:rPr sz="800" spc="500">
                <a:solidFill>
                  <a:srgbClr val="505050"/>
                </a:solidFill>
                <a:latin typeface="Segoe UI"/>
                <a:cs typeface="Segoe UI"/>
              </a:rPr>
              <a:t> </a:t>
            </a:r>
            <a:r>
              <a:rPr sz="800" spc="-20">
                <a:solidFill>
                  <a:srgbClr val="505050"/>
                </a:solidFill>
                <a:latin typeface="Segoe UI"/>
                <a:cs typeface="Segoe UI"/>
              </a:rPr>
              <a:t>Software</a:t>
            </a:r>
            <a:r>
              <a:rPr sz="800" spc="15">
                <a:solidFill>
                  <a:srgbClr val="505050"/>
                </a:solidFill>
                <a:latin typeface="Segoe UI"/>
                <a:cs typeface="Segoe UI"/>
              </a:rPr>
              <a:t> </a:t>
            </a:r>
            <a:r>
              <a:rPr sz="800" spc="-20">
                <a:solidFill>
                  <a:srgbClr val="505050"/>
                </a:solidFill>
                <a:latin typeface="Segoe UI"/>
                <a:cs typeface="Segoe UI"/>
              </a:rPr>
              <a:t>updates</a:t>
            </a:r>
            <a:r>
              <a:rPr sz="800" spc="15">
                <a:solidFill>
                  <a:srgbClr val="505050"/>
                </a:solidFill>
                <a:latin typeface="Segoe UI"/>
                <a:cs typeface="Segoe UI"/>
              </a:rPr>
              <a:t> </a:t>
            </a:r>
            <a:r>
              <a:rPr sz="800" spc="-20">
                <a:solidFill>
                  <a:srgbClr val="505050"/>
                </a:solidFill>
                <a:latin typeface="Segoe UI"/>
                <a:cs typeface="Segoe UI"/>
              </a:rPr>
              <a:t>protected</a:t>
            </a:r>
            <a:r>
              <a:rPr sz="800" spc="15">
                <a:solidFill>
                  <a:srgbClr val="505050"/>
                </a:solidFill>
                <a:latin typeface="Segoe UI"/>
                <a:cs typeface="Segoe UI"/>
              </a:rPr>
              <a:t> </a:t>
            </a:r>
            <a:r>
              <a:rPr sz="800" spc="-25">
                <a:solidFill>
                  <a:srgbClr val="505050"/>
                </a:solidFill>
                <a:latin typeface="Segoe UI"/>
                <a:cs typeface="Segoe UI"/>
              </a:rPr>
              <a:t>by</a:t>
            </a:r>
            <a:r>
              <a:rPr sz="800" spc="500">
                <a:solidFill>
                  <a:srgbClr val="505050"/>
                </a:solidFill>
                <a:latin typeface="Segoe UI"/>
                <a:cs typeface="Segoe UI"/>
              </a:rPr>
              <a:t> </a:t>
            </a:r>
            <a:r>
              <a:rPr sz="800" spc="-20">
                <a:solidFill>
                  <a:srgbClr val="505050"/>
                </a:solidFill>
                <a:latin typeface="Segoe UI"/>
                <a:cs typeface="Segoe UI"/>
              </a:rPr>
              <a:t>signature</a:t>
            </a:r>
            <a:r>
              <a:rPr sz="800" spc="-5">
                <a:solidFill>
                  <a:srgbClr val="505050"/>
                </a:solidFill>
                <a:latin typeface="Segoe UI"/>
                <a:cs typeface="Segoe UI"/>
              </a:rPr>
              <a:t> </a:t>
            </a:r>
            <a:r>
              <a:rPr sz="800" spc="-10">
                <a:solidFill>
                  <a:srgbClr val="505050"/>
                </a:solidFill>
                <a:latin typeface="Segoe UI"/>
                <a:cs typeface="Segoe UI"/>
              </a:rPr>
              <a:t>security</a:t>
            </a:r>
            <a:r>
              <a:rPr sz="800" spc="-5">
                <a:solidFill>
                  <a:srgbClr val="505050"/>
                </a:solidFill>
                <a:latin typeface="Segoe UI"/>
                <a:cs typeface="Segoe UI"/>
              </a:rPr>
              <a:t> </a:t>
            </a:r>
            <a:r>
              <a:rPr sz="800" spc="-10">
                <a:solidFill>
                  <a:srgbClr val="505050"/>
                </a:solidFill>
                <a:latin typeface="Segoe UI"/>
                <a:cs typeface="Segoe UI"/>
              </a:rPr>
              <a:t>process</a:t>
            </a:r>
            <a:endParaRPr sz="800">
              <a:latin typeface="Segoe UI"/>
              <a:cs typeface="Segoe UI"/>
            </a:endParaRPr>
          </a:p>
        </p:txBody>
      </p:sp>
      <p:sp>
        <p:nvSpPr>
          <p:cNvPr id="55" name="object 26">
            <a:extLst>
              <a:ext uri="{FF2B5EF4-FFF2-40B4-BE49-F238E27FC236}">
                <a16:creationId xmlns:a16="http://schemas.microsoft.com/office/drawing/2014/main" id="{410C73B6-4979-71F7-E055-039CE3D660C0}"/>
              </a:ext>
            </a:extLst>
          </p:cNvPr>
          <p:cNvSpPr txBox="1"/>
          <p:nvPr/>
        </p:nvSpPr>
        <p:spPr>
          <a:xfrm>
            <a:off x="1431130" y="4336107"/>
            <a:ext cx="553085"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SOFTWARE</a:t>
            </a:r>
            <a:endParaRPr sz="800">
              <a:latin typeface="+mj-lt"/>
              <a:cs typeface="SegoeUI-Semibold"/>
            </a:endParaRPr>
          </a:p>
        </p:txBody>
      </p:sp>
      <p:sp>
        <p:nvSpPr>
          <p:cNvPr id="56" name="object 27">
            <a:extLst>
              <a:ext uri="{FF2B5EF4-FFF2-40B4-BE49-F238E27FC236}">
                <a16:creationId xmlns:a16="http://schemas.microsoft.com/office/drawing/2014/main" id="{A23BBCBD-5C2C-715B-25F9-BB2B560F5E83}"/>
              </a:ext>
            </a:extLst>
          </p:cNvPr>
          <p:cNvSpPr txBox="1"/>
          <p:nvPr/>
        </p:nvSpPr>
        <p:spPr>
          <a:xfrm>
            <a:off x="2195530" y="4318327"/>
            <a:ext cx="1465580" cy="1701800"/>
          </a:xfrm>
          <a:prstGeom prst="rect">
            <a:avLst/>
          </a:prstGeom>
        </p:spPr>
        <p:txBody>
          <a:bodyPr vert="horz" wrap="square" lIns="0" tIns="12700" rIns="0" bIns="0" rtlCol="0">
            <a:spAutoFit/>
          </a:bodyPr>
          <a:lstStyle/>
          <a:p>
            <a:pPr marL="12700" marR="5080">
              <a:lnSpc>
                <a:spcPct val="114599"/>
              </a:lnSpc>
              <a:spcBef>
                <a:spcPts val="100"/>
              </a:spcBef>
            </a:pPr>
            <a:r>
              <a:rPr sz="800" spc="-10">
                <a:solidFill>
                  <a:srgbClr val="505050"/>
                </a:solidFill>
                <a:latin typeface="Segoe UI"/>
                <a:cs typeface="Segoe UI"/>
              </a:rPr>
              <a:t>Intelligent</a:t>
            </a:r>
            <a:r>
              <a:rPr sz="800" spc="-45">
                <a:solidFill>
                  <a:srgbClr val="505050"/>
                </a:solidFill>
                <a:latin typeface="Segoe UI"/>
                <a:cs typeface="Segoe UI"/>
              </a:rPr>
              <a:t> </a:t>
            </a:r>
            <a:r>
              <a:rPr sz="800" spc="-10">
                <a:solidFill>
                  <a:srgbClr val="505050"/>
                </a:solidFill>
                <a:latin typeface="Segoe UI"/>
                <a:cs typeface="Segoe UI"/>
              </a:rPr>
              <a:t>functionality: </a:t>
            </a:r>
            <a:r>
              <a:rPr sz="800" spc="-20">
                <a:solidFill>
                  <a:srgbClr val="505050"/>
                </a:solidFill>
                <a:latin typeface="Segoe UI"/>
                <a:cs typeface="Segoe UI"/>
              </a:rPr>
              <a:t>IntelliFrame</a:t>
            </a:r>
            <a:r>
              <a:rPr sz="800" spc="10">
                <a:solidFill>
                  <a:srgbClr val="505050"/>
                </a:solidFill>
                <a:latin typeface="Segoe UI"/>
                <a:cs typeface="Segoe UI"/>
              </a:rPr>
              <a:t> </a:t>
            </a:r>
            <a:r>
              <a:rPr sz="800" spc="-20">
                <a:solidFill>
                  <a:srgbClr val="505050"/>
                </a:solidFill>
                <a:latin typeface="Segoe UI"/>
                <a:cs typeface="Segoe UI"/>
              </a:rPr>
              <a:t>support</a:t>
            </a:r>
            <a:r>
              <a:rPr sz="800" spc="15">
                <a:solidFill>
                  <a:srgbClr val="505050"/>
                </a:solidFill>
                <a:latin typeface="Segoe UI"/>
                <a:cs typeface="Segoe UI"/>
              </a:rPr>
              <a:t> </a:t>
            </a:r>
            <a:r>
              <a:rPr sz="800">
                <a:solidFill>
                  <a:srgbClr val="505050"/>
                </a:solidFill>
                <a:latin typeface="Segoe UI"/>
                <a:cs typeface="Segoe UI"/>
              </a:rPr>
              <a:t>on</a:t>
            </a:r>
            <a:r>
              <a:rPr sz="800" spc="10">
                <a:solidFill>
                  <a:srgbClr val="505050"/>
                </a:solidFill>
                <a:latin typeface="Segoe UI"/>
                <a:cs typeface="Segoe UI"/>
              </a:rPr>
              <a:t> </a:t>
            </a:r>
            <a:r>
              <a:rPr sz="800" spc="-25">
                <a:solidFill>
                  <a:srgbClr val="505050"/>
                </a:solidFill>
                <a:latin typeface="Segoe UI"/>
                <a:cs typeface="Segoe UI"/>
              </a:rPr>
              <a:t>Microsoft</a:t>
            </a:r>
            <a:r>
              <a:rPr sz="800" spc="500">
                <a:solidFill>
                  <a:srgbClr val="505050"/>
                </a:solidFill>
                <a:latin typeface="Segoe UI"/>
                <a:cs typeface="Segoe UI"/>
              </a:rPr>
              <a:t> </a:t>
            </a:r>
            <a:r>
              <a:rPr sz="800" spc="-35">
                <a:solidFill>
                  <a:srgbClr val="505050"/>
                </a:solidFill>
                <a:latin typeface="Segoe UI"/>
                <a:cs typeface="Segoe UI"/>
              </a:rPr>
              <a:t>Teams</a:t>
            </a:r>
            <a:r>
              <a:rPr sz="800" spc="-20">
                <a:solidFill>
                  <a:srgbClr val="505050"/>
                </a:solidFill>
                <a:latin typeface="Segoe UI"/>
                <a:cs typeface="Segoe UI"/>
              </a:rPr>
              <a:t> </a:t>
            </a:r>
            <a:r>
              <a:rPr sz="800" spc="-10">
                <a:solidFill>
                  <a:srgbClr val="505050"/>
                </a:solidFill>
                <a:latin typeface="Segoe UI"/>
                <a:cs typeface="Segoe UI"/>
              </a:rPr>
              <a:t>Rooms*</a:t>
            </a:r>
            <a:endParaRPr sz="800">
              <a:latin typeface="Segoe UI"/>
              <a:cs typeface="Segoe UI"/>
            </a:endParaRPr>
          </a:p>
          <a:p>
            <a:pPr marL="12700" marR="93980">
              <a:lnSpc>
                <a:spcPct val="114599"/>
              </a:lnSpc>
            </a:pPr>
            <a:r>
              <a:rPr sz="800" spc="-20">
                <a:solidFill>
                  <a:srgbClr val="505050"/>
                </a:solidFill>
                <a:latin typeface="Segoe UI"/>
                <a:cs typeface="Segoe UI"/>
              </a:rPr>
              <a:t>Automatic</a:t>
            </a:r>
            <a:r>
              <a:rPr sz="800" spc="20">
                <a:solidFill>
                  <a:srgbClr val="505050"/>
                </a:solidFill>
                <a:latin typeface="Segoe UI"/>
                <a:cs typeface="Segoe UI"/>
              </a:rPr>
              <a:t> </a:t>
            </a:r>
            <a:r>
              <a:rPr sz="800" spc="-10">
                <a:solidFill>
                  <a:srgbClr val="505050"/>
                </a:solidFill>
                <a:latin typeface="Segoe UI"/>
                <a:cs typeface="Segoe UI"/>
              </a:rPr>
              <a:t>framing** </a:t>
            </a:r>
            <a:r>
              <a:rPr sz="800" spc="-20">
                <a:solidFill>
                  <a:srgbClr val="505050"/>
                </a:solidFill>
                <a:latin typeface="Segoe UI"/>
                <a:cs typeface="Segoe UI"/>
              </a:rPr>
              <a:t>(automatically</a:t>
            </a:r>
            <a:r>
              <a:rPr sz="800" spc="20">
                <a:solidFill>
                  <a:srgbClr val="505050"/>
                </a:solidFill>
                <a:latin typeface="Segoe UI"/>
                <a:cs typeface="Segoe UI"/>
              </a:rPr>
              <a:t> </a:t>
            </a:r>
            <a:r>
              <a:rPr sz="800" spc="-20">
                <a:solidFill>
                  <a:srgbClr val="505050"/>
                </a:solidFill>
                <a:latin typeface="Segoe UI"/>
                <a:cs typeface="Segoe UI"/>
              </a:rPr>
              <a:t>frames</a:t>
            </a:r>
            <a:r>
              <a:rPr sz="800" spc="25">
                <a:solidFill>
                  <a:srgbClr val="505050"/>
                </a:solidFill>
                <a:latin typeface="Segoe UI"/>
                <a:cs typeface="Segoe UI"/>
              </a:rPr>
              <a:t> </a:t>
            </a:r>
            <a:r>
              <a:rPr sz="800" spc="-20">
                <a:solidFill>
                  <a:srgbClr val="505050"/>
                </a:solidFill>
                <a:latin typeface="Segoe UI"/>
                <a:cs typeface="Segoe UI"/>
              </a:rPr>
              <a:t>people</a:t>
            </a:r>
            <a:r>
              <a:rPr sz="800" spc="25">
                <a:solidFill>
                  <a:srgbClr val="505050"/>
                </a:solidFill>
                <a:latin typeface="Segoe UI"/>
                <a:cs typeface="Segoe UI"/>
              </a:rPr>
              <a:t> </a:t>
            </a:r>
            <a:r>
              <a:rPr sz="800" spc="-25">
                <a:solidFill>
                  <a:srgbClr val="505050"/>
                </a:solidFill>
                <a:latin typeface="Segoe UI"/>
                <a:cs typeface="Segoe UI"/>
              </a:rPr>
              <a:t>in</a:t>
            </a:r>
            <a:r>
              <a:rPr sz="800" spc="-10">
                <a:solidFill>
                  <a:srgbClr val="505050"/>
                </a:solidFill>
                <a:latin typeface="Segoe UI"/>
                <a:cs typeface="Segoe UI"/>
              </a:rPr>
              <a:t> field</a:t>
            </a:r>
            <a:r>
              <a:rPr sz="800" spc="-40">
                <a:solidFill>
                  <a:srgbClr val="505050"/>
                </a:solidFill>
                <a:latin typeface="Segoe UI"/>
                <a:cs typeface="Segoe UI"/>
              </a:rPr>
              <a:t> </a:t>
            </a:r>
            <a:r>
              <a:rPr sz="800">
                <a:solidFill>
                  <a:srgbClr val="505050"/>
                </a:solidFill>
                <a:latin typeface="Segoe UI"/>
                <a:cs typeface="Segoe UI"/>
              </a:rPr>
              <a:t>of</a:t>
            </a:r>
            <a:r>
              <a:rPr sz="800" spc="-40">
                <a:solidFill>
                  <a:srgbClr val="505050"/>
                </a:solidFill>
                <a:latin typeface="Segoe UI"/>
                <a:cs typeface="Segoe UI"/>
              </a:rPr>
              <a:t> </a:t>
            </a:r>
            <a:r>
              <a:rPr sz="800" spc="-10">
                <a:solidFill>
                  <a:srgbClr val="505050"/>
                </a:solidFill>
                <a:latin typeface="Segoe UI"/>
                <a:cs typeface="Segoe UI"/>
              </a:rPr>
              <a:t>view)</a:t>
            </a:r>
            <a:endParaRPr sz="800">
              <a:latin typeface="Segoe UI"/>
              <a:cs typeface="Segoe UI"/>
            </a:endParaRPr>
          </a:p>
          <a:p>
            <a:pPr marL="12700" marR="170180">
              <a:lnSpc>
                <a:spcPct val="114599"/>
              </a:lnSpc>
            </a:pPr>
            <a:r>
              <a:rPr sz="800" spc="-20">
                <a:solidFill>
                  <a:srgbClr val="505050"/>
                </a:solidFill>
                <a:latin typeface="Segoe UI"/>
                <a:cs typeface="Segoe UI"/>
              </a:rPr>
              <a:t>Image</a:t>
            </a:r>
            <a:r>
              <a:rPr sz="800" spc="25">
                <a:solidFill>
                  <a:srgbClr val="505050"/>
                </a:solidFill>
                <a:latin typeface="Segoe UI"/>
                <a:cs typeface="Segoe UI"/>
              </a:rPr>
              <a:t> </a:t>
            </a:r>
            <a:r>
              <a:rPr sz="800" spc="-20">
                <a:solidFill>
                  <a:srgbClr val="505050"/>
                </a:solidFill>
                <a:latin typeface="Segoe UI"/>
                <a:cs typeface="Segoe UI"/>
              </a:rPr>
              <a:t>optimization</a:t>
            </a:r>
            <a:r>
              <a:rPr sz="800" spc="25">
                <a:solidFill>
                  <a:srgbClr val="505050"/>
                </a:solidFill>
                <a:latin typeface="Segoe UI"/>
                <a:cs typeface="Segoe UI"/>
              </a:rPr>
              <a:t> </a:t>
            </a:r>
            <a:r>
              <a:rPr sz="800" spc="-10">
                <a:solidFill>
                  <a:srgbClr val="505050"/>
                </a:solidFill>
                <a:latin typeface="Segoe UI"/>
                <a:cs typeface="Segoe UI"/>
              </a:rPr>
              <a:t>(auto </a:t>
            </a:r>
            <a:r>
              <a:rPr sz="800" spc="-20">
                <a:solidFill>
                  <a:srgbClr val="505050"/>
                </a:solidFill>
                <a:latin typeface="Segoe UI"/>
                <a:cs typeface="Segoe UI"/>
              </a:rPr>
              <a:t>exposure,</a:t>
            </a:r>
            <a:r>
              <a:rPr sz="800" spc="-15">
                <a:solidFill>
                  <a:srgbClr val="505050"/>
                </a:solidFill>
                <a:latin typeface="Segoe UI"/>
                <a:cs typeface="Segoe UI"/>
              </a:rPr>
              <a:t> </a:t>
            </a:r>
            <a:r>
              <a:rPr sz="800" spc="-10">
                <a:solidFill>
                  <a:srgbClr val="505050"/>
                </a:solidFill>
                <a:latin typeface="Segoe UI"/>
                <a:cs typeface="Segoe UI"/>
              </a:rPr>
              <a:t>auto white</a:t>
            </a:r>
            <a:r>
              <a:rPr sz="800" spc="-15">
                <a:solidFill>
                  <a:srgbClr val="505050"/>
                </a:solidFill>
                <a:latin typeface="Segoe UI"/>
                <a:cs typeface="Segoe UI"/>
              </a:rPr>
              <a:t> </a:t>
            </a:r>
            <a:r>
              <a:rPr sz="800" spc="-25">
                <a:solidFill>
                  <a:srgbClr val="505050"/>
                </a:solidFill>
                <a:latin typeface="Segoe UI"/>
                <a:cs typeface="Segoe UI"/>
              </a:rPr>
              <a:t>balance,</a:t>
            </a:r>
            <a:r>
              <a:rPr sz="800" spc="500">
                <a:solidFill>
                  <a:srgbClr val="505050"/>
                </a:solidFill>
                <a:latin typeface="Segoe UI"/>
                <a:cs typeface="Segoe UI"/>
              </a:rPr>
              <a:t> </a:t>
            </a:r>
            <a:r>
              <a:rPr sz="800" spc="-20">
                <a:solidFill>
                  <a:srgbClr val="505050"/>
                </a:solidFill>
                <a:latin typeface="Segoe UI"/>
                <a:cs typeface="Segoe UI"/>
              </a:rPr>
              <a:t>anti-</a:t>
            </a:r>
            <a:r>
              <a:rPr sz="800" spc="-10">
                <a:solidFill>
                  <a:srgbClr val="505050"/>
                </a:solidFill>
                <a:latin typeface="Segoe UI"/>
                <a:cs typeface="Segoe UI"/>
              </a:rPr>
              <a:t>flicker)</a:t>
            </a:r>
            <a:endParaRPr sz="800">
              <a:latin typeface="Segoe UI"/>
              <a:cs typeface="Segoe UI"/>
            </a:endParaRPr>
          </a:p>
          <a:p>
            <a:pPr marL="12700" marR="14604">
              <a:lnSpc>
                <a:spcPct val="114599"/>
              </a:lnSpc>
            </a:pPr>
            <a:r>
              <a:rPr sz="800">
                <a:solidFill>
                  <a:srgbClr val="505050"/>
                </a:solidFill>
                <a:latin typeface="Segoe UI"/>
                <a:cs typeface="Segoe UI"/>
              </a:rPr>
              <a:t>Tilt</a:t>
            </a:r>
            <a:r>
              <a:rPr sz="800" spc="-15">
                <a:solidFill>
                  <a:srgbClr val="505050"/>
                </a:solidFill>
                <a:latin typeface="Segoe UI"/>
                <a:cs typeface="Segoe UI"/>
              </a:rPr>
              <a:t> </a:t>
            </a:r>
            <a:r>
              <a:rPr sz="800" spc="-10">
                <a:solidFill>
                  <a:srgbClr val="505050"/>
                </a:solidFill>
                <a:latin typeface="Segoe UI"/>
                <a:cs typeface="Segoe UI"/>
              </a:rPr>
              <a:t>angle</a:t>
            </a:r>
            <a:r>
              <a:rPr sz="800" spc="-15">
                <a:solidFill>
                  <a:srgbClr val="505050"/>
                </a:solidFill>
                <a:latin typeface="Segoe UI"/>
                <a:cs typeface="Segoe UI"/>
              </a:rPr>
              <a:t> </a:t>
            </a:r>
            <a:r>
              <a:rPr sz="800" spc="-20">
                <a:solidFill>
                  <a:srgbClr val="505050"/>
                </a:solidFill>
                <a:latin typeface="Segoe UI"/>
                <a:cs typeface="Segoe UI"/>
              </a:rPr>
              <a:t>adapting</a:t>
            </a:r>
            <a:r>
              <a:rPr sz="800" spc="-10">
                <a:solidFill>
                  <a:srgbClr val="505050"/>
                </a:solidFill>
                <a:latin typeface="Segoe UI"/>
                <a:cs typeface="Segoe UI"/>
              </a:rPr>
              <a:t> </a:t>
            </a:r>
            <a:r>
              <a:rPr sz="800" spc="-25">
                <a:solidFill>
                  <a:srgbClr val="505050"/>
                </a:solidFill>
                <a:latin typeface="Segoe UI"/>
                <a:cs typeface="Segoe UI"/>
              </a:rPr>
              <a:t>de-</a:t>
            </a:r>
            <a:r>
              <a:rPr sz="800" spc="-10">
                <a:solidFill>
                  <a:srgbClr val="505050"/>
                </a:solidFill>
                <a:latin typeface="Segoe UI"/>
                <a:cs typeface="Segoe UI"/>
              </a:rPr>
              <a:t>warp/un- </a:t>
            </a:r>
            <a:r>
              <a:rPr sz="800" spc="-20">
                <a:solidFill>
                  <a:srgbClr val="505050"/>
                </a:solidFill>
                <a:latin typeface="Segoe UI"/>
                <a:cs typeface="Segoe UI"/>
              </a:rPr>
              <a:t>distortion</a:t>
            </a:r>
            <a:r>
              <a:rPr sz="800">
                <a:solidFill>
                  <a:srgbClr val="505050"/>
                </a:solidFill>
                <a:latin typeface="Segoe UI"/>
                <a:cs typeface="Segoe UI"/>
              </a:rPr>
              <a:t> for </a:t>
            </a:r>
            <a:r>
              <a:rPr sz="800" spc="-20">
                <a:solidFill>
                  <a:srgbClr val="505050"/>
                </a:solidFill>
                <a:latin typeface="Segoe UI"/>
                <a:cs typeface="Segoe UI"/>
              </a:rPr>
              <a:t>natural</a:t>
            </a:r>
            <a:r>
              <a:rPr sz="800">
                <a:solidFill>
                  <a:srgbClr val="505050"/>
                </a:solidFill>
                <a:latin typeface="Segoe UI"/>
                <a:cs typeface="Segoe UI"/>
              </a:rPr>
              <a:t> </a:t>
            </a:r>
            <a:r>
              <a:rPr sz="800" spc="-20">
                <a:solidFill>
                  <a:srgbClr val="505050"/>
                </a:solidFill>
                <a:latin typeface="Segoe UI"/>
                <a:cs typeface="Segoe UI"/>
              </a:rPr>
              <a:t>faces</a:t>
            </a:r>
            <a:r>
              <a:rPr sz="800">
                <a:solidFill>
                  <a:srgbClr val="505050"/>
                </a:solidFill>
                <a:latin typeface="Segoe UI"/>
                <a:cs typeface="Segoe UI"/>
              </a:rPr>
              <a:t> </a:t>
            </a:r>
            <a:r>
              <a:rPr sz="800" spc="-20">
                <a:solidFill>
                  <a:srgbClr val="505050"/>
                </a:solidFill>
                <a:latin typeface="Segoe UI"/>
                <a:cs typeface="Segoe UI"/>
              </a:rPr>
              <a:t>across</a:t>
            </a:r>
            <a:r>
              <a:rPr sz="800" spc="-10">
                <a:solidFill>
                  <a:srgbClr val="505050"/>
                </a:solidFill>
                <a:latin typeface="Segoe UI"/>
                <a:cs typeface="Segoe UI"/>
              </a:rPr>
              <a:t> the</a:t>
            </a:r>
            <a:r>
              <a:rPr sz="800" spc="-35">
                <a:solidFill>
                  <a:srgbClr val="505050"/>
                </a:solidFill>
                <a:latin typeface="Segoe UI"/>
                <a:cs typeface="Segoe UI"/>
              </a:rPr>
              <a:t> </a:t>
            </a:r>
            <a:r>
              <a:rPr sz="800" spc="-10">
                <a:solidFill>
                  <a:srgbClr val="505050"/>
                </a:solidFill>
                <a:latin typeface="Segoe UI"/>
                <a:cs typeface="Segoe UI"/>
              </a:rPr>
              <a:t>field</a:t>
            </a:r>
            <a:r>
              <a:rPr sz="800" spc="-35">
                <a:solidFill>
                  <a:srgbClr val="505050"/>
                </a:solidFill>
                <a:latin typeface="Segoe UI"/>
                <a:cs typeface="Segoe UI"/>
              </a:rPr>
              <a:t> </a:t>
            </a:r>
            <a:r>
              <a:rPr sz="800">
                <a:solidFill>
                  <a:srgbClr val="505050"/>
                </a:solidFill>
                <a:latin typeface="Segoe UI"/>
                <a:cs typeface="Segoe UI"/>
              </a:rPr>
              <a:t>of</a:t>
            </a:r>
            <a:r>
              <a:rPr sz="800" spc="-35">
                <a:solidFill>
                  <a:srgbClr val="505050"/>
                </a:solidFill>
                <a:latin typeface="Segoe UI"/>
                <a:cs typeface="Segoe UI"/>
              </a:rPr>
              <a:t> </a:t>
            </a:r>
            <a:r>
              <a:rPr sz="800" spc="-20">
                <a:solidFill>
                  <a:srgbClr val="505050"/>
                </a:solidFill>
                <a:latin typeface="Segoe UI"/>
                <a:cs typeface="Segoe UI"/>
              </a:rPr>
              <a:t>view</a:t>
            </a:r>
            <a:endParaRPr sz="800">
              <a:latin typeface="Segoe UI"/>
              <a:cs typeface="Segoe UI"/>
            </a:endParaRPr>
          </a:p>
        </p:txBody>
      </p:sp>
      <p:sp>
        <p:nvSpPr>
          <p:cNvPr id="58" name="object 28">
            <a:extLst>
              <a:ext uri="{FF2B5EF4-FFF2-40B4-BE49-F238E27FC236}">
                <a16:creationId xmlns:a16="http://schemas.microsoft.com/office/drawing/2014/main" id="{2CE42471-05AD-FB41-1CE9-500C51B0B418}"/>
              </a:ext>
            </a:extLst>
          </p:cNvPr>
          <p:cNvSpPr txBox="1"/>
          <p:nvPr/>
        </p:nvSpPr>
        <p:spPr>
          <a:xfrm>
            <a:off x="2195530" y="6134427"/>
            <a:ext cx="1424305" cy="723900"/>
          </a:xfrm>
          <a:prstGeom prst="rect">
            <a:avLst/>
          </a:prstGeom>
        </p:spPr>
        <p:txBody>
          <a:bodyPr vert="horz" wrap="square" lIns="0" tIns="30480" rIns="0" bIns="0" rtlCol="0">
            <a:spAutoFit/>
          </a:bodyPr>
          <a:lstStyle/>
          <a:p>
            <a:pPr marL="12700">
              <a:lnSpc>
                <a:spcPct val="100000"/>
              </a:lnSpc>
              <a:spcBef>
                <a:spcPts val="240"/>
              </a:spcBef>
            </a:pPr>
            <a:r>
              <a:rPr sz="800" spc="-10">
                <a:solidFill>
                  <a:srgbClr val="505050"/>
                </a:solidFill>
                <a:latin typeface="Segoe UI"/>
                <a:cs typeface="Segoe UI"/>
              </a:rPr>
              <a:t>Upgradability:</a:t>
            </a:r>
            <a:endParaRPr sz="800">
              <a:latin typeface="Segoe UI"/>
              <a:cs typeface="Segoe UI"/>
            </a:endParaRPr>
          </a:p>
          <a:p>
            <a:pPr marL="12700" marR="5080">
              <a:lnSpc>
                <a:spcPct val="114599"/>
              </a:lnSpc>
            </a:pPr>
            <a:r>
              <a:rPr sz="800" spc="-20">
                <a:solidFill>
                  <a:srgbClr val="505050"/>
                </a:solidFill>
                <a:latin typeface="Segoe UI"/>
                <a:cs typeface="Segoe UI"/>
              </a:rPr>
              <a:t>Internal</a:t>
            </a:r>
            <a:r>
              <a:rPr sz="800" spc="-10">
                <a:solidFill>
                  <a:srgbClr val="505050"/>
                </a:solidFill>
                <a:latin typeface="Segoe UI"/>
                <a:cs typeface="Segoe UI"/>
              </a:rPr>
              <a:t> </a:t>
            </a:r>
            <a:r>
              <a:rPr sz="800" spc="-20">
                <a:solidFill>
                  <a:srgbClr val="505050"/>
                </a:solidFill>
                <a:latin typeface="Segoe UI"/>
                <a:cs typeface="Segoe UI"/>
              </a:rPr>
              <a:t>Camera</a:t>
            </a:r>
            <a:r>
              <a:rPr sz="800" spc="-5">
                <a:solidFill>
                  <a:srgbClr val="505050"/>
                </a:solidFill>
                <a:latin typeface="Segoe UI"/>
                <a:cs typeface="Segoe UI"/>
              </a:rPr>
              <a:t> </a:t>
            </a:r>
            <a:r>
              <a:rPr sz="800" spc="-20">
                <a:solidFill>
                  <a:srgbClr val="505050"/>
                </a:solidFill>
                <a:latin typeface="Segoe UI"/>
                <a:cs typeface="Segoe UI"/>
              </a:rPr>
              <a:t>firmware</a:t>
            </a:r>
            <a:r>
              <a:rPr sz="800" spc="-5">
                <a:solidFill>
                  <a:srgbClr val="505050"/>
                </a:solidFill>
                <a:latin typeface="Segoe UI"/>
                <a:cs typeface="Segoe UI"/>
              </a:rPr>
              <a:t> </a:t>
            </a:r>
            <a:r>
              <a:rPr sz="800" spc="-10">
                <a:solidFill>
                  <a:srgbClr val="505050"/>
                </a:solidFill>
                <a:latin typeface="Segoe UI"/>
                <a:cs typeface="Segoe UI"/>
              </a:rPr>
              <a:t>can</a:t>
            </a:r>
            <a:r>
              <a:rPr sz="800" spc="-5">
                <a:solidFill>
                  <a:srgbClr val="505050"/>
                </a:solidFill>
                <a:latin typeface="Segoe UI"/>
                <a:cs typeface="Segoe UI"/>
              </a:rPr>
              <a:t> </a:t>
            </a:r>
            <a:r>
              <a:rPr sz="800" spc="-25">
                <a:solidFill>
                  <a:srgbClr val="505050"/>
                </a:solidFill>
                <a:latin typeface="Segoe UI"/>
                <a:cs typeface="Segoe UI"/>
              </a:rPr>
              <a:t>be</a:t>
            </a:r>
            <a:r>
              <a:rPr sz="800" spc="500">
                <a:solidFill>
                  <a:srgbClr val="505050"/>
                </a:solidFill>
                <a:latin typeface="Segoe UI"/>
                <a:cs typeface="Segoe UI"/>
              </a:rPr>
              <a:t> </a:t>
            </a:r>
            <a:r>
              <a:rPr sz="800" spc="-20">
                <a:solidFill>
                  <a:srgbClr val="505050"/>
                </a:solidFill>
                <a:latin typeface="Segoe UI"/>
                <a:cs typeface="Segoe UI"/>
              </a:rPr>
              <a:t>updated </a:t>
            </a:r>
            <a:r>
              <a:rPr sz="800" spc="-10">
                <a:solidFill>
                  <a:srgbClr val="505050"/>
                </a:solidFill>
                <a:latin typeface="Segoe UI"/>
                <a:cs typeface="Segoe UI"/>
              </a:rPr>
              <a:t>with</a:t>
            </a:r>
            <a:r>
              <a:rPr sz="800" spc="-20">
                <a:solidFill>
                  <a:srgbClr val="505050"/>
                </a:solidFill>
                <a:latin typeface="Segoe UI"/>
                <a:cs typeface="Segoe UI"/>
              </a:rPr>
              <a:t> </a:t>
            </a:r>
            <a:r>
              <a:rPr sz="800" spc="-10">
                <a:solidFill>
                  <a:srgbClr val="505050"/>
                </a:solidFill>
                <a:latin typeface="Segoe UI"/>
                <a:cs typeface="Segoe UI"/>
              </a:rPr>
              <a:t>new</a:t>
            </a:r>
            <a:r>
              <a:rPr sz="800" spc="-20">
                <a:solidFill>
                  <a:srgbClr val="505050"/>
                </a:solidFill>
                <a:latin typeface="Segoe UI"/>
                <a:cs typeface="Segoe UI"/>
              </a:rPr>
              <a:t> </a:t>
            </a:r>
            <a:r>
              <a:rPr sz="800" spc="-10">
                <a:solidFill>
                  <a:srgbClr val="505050"/>
                </a:solidFill>
                <a:latin typeface="Segoe UI"/>
                <a:cs typeface="Segoe UI"/>
              </a:rPr>
              <a:t>functionality </a:t>
            </a:r>
            <a:r>
              <a:rPr sz="800">
                <a:solidFill>
                  <a:srgbClr val="505050"/>
                </a:solidFill>
                <a:latin typeface="Segoe UI"/>
                <a:cs typeface="Segoe UI"/>
              </a:rPr>
              <a:t>or</a:t>
            </a:r>
            <a:r>
              <a:rPr sz="800" spc="-20">
                <a:solidFill>
                  <a:srgbClr val="505050"/>
                </a:solidFill>
                <a:latin typeface="Segoe UI"/>
                <a:cs typeface="Segoe UI"/>
              </a:rPr>
              <a:t> </a:t>
            </a:r>
            <a:r>
              <a:rPr sz="800" spc="-10">
                <a:solidFill>
                  <a:srgbClr val="505050"/>
                </a:solidFill>
                <a:latin typeface="Segoe UI"/>
                <a:cs typeface="Segoe UI"/>
              </a:rPr>
              <a:t>bug</a:t>
            </a:r>
            <a:r>
              <a:rPr sz="800" spc="-15">
                <a:solidFill>
                  <a:srgbClr val="505050"/>
                </a:solidFill>
                <a:latin typeface="Segoe UI"/>
                <a:cs typeface="Segoe UI"/>
              </a:rPr>
              <a:t> </a:t>
            </a:r>
            <a:r>
              <a:rPr sz="800" spc="-20">
                <a:solidFill>
                  <a:srgbClr val="505050"/>
                </a:solidFill>
                <a:latin typeface="Segoe UI"/>
                <a:cs typeface="Segoe UI"/>
              </a:rPr>
              <a:t>fixes through</a:t>
            </a:r>
            <a:r>
              <a:rPr sz="800" spc="-15">
                <a:solidFill>
                  <a:srgbClr val="505050"/>
                </a:solidFill>
                <a:latin typeface="Segoe UI"/>
                <a:cs typeface="Segoe UI"/>
              </a:rPr>
              <a:t> </a:t>
            </a:r>
            <a:r>
              <a:rPr sz="800" spc="-10">
                <a:solidFill>
                  <a:srgbClr val="505050"/>
                </a:solidFill>
                <a:latin typeface="Segoe UI"/>
                <a:cs typeface="Segoe UI"/>
              </a:rPr>
              <a:t>Windows Update</a:t>
            </a:r>
            <a:endParaRPr sz="800">
              <a:latin typeface="Segoe UI"/>
              <a:cs typeface="Segoe UI"/>
            </a:endParaRPr>
          </a:p>
        </p:txBody>
      </p:sp>
      <p:sp>
        <p:nvSpPr>
          <p:cNvPr id="59" name="object 29">
            <a:extLst>
              <a:ext uri="{FF2B5EF4-FFF2-40B4-BE49-F238E27FC236}">
                <a16:creationId xmlns:a16="http://schemas.microsoft.com/office/drawing/2014/main" id="{D0074F92-AC29-8701-DBBD-0638615158AE}"/>
              </a:ext>
            </a:extLst>
          </p:cNvPr>
          <p:cNvSpPr txBox="1"/>
          <p:nvPr/>
        </p:nvSpPr>
        <p:spPr>
          <a:xfrm>
            <a:off x="2195530" y="6972627"/>
            <a:ext cx="1533525" cy="723900"/>
          </a:xfrm>
          <a:prstGeom prst="rect">
            <a:avLst/>
          </a:prstGeom>
        </p:spPr>
        <p:txBody>
          <a:bodyPr vert="horz" wrap="square" lIns="0" tIns="12700" rIns="0" bIns="0" rtlCol="0">
            <a:spAutoFit/>
          </a:bodyPr>
          <a:lstStyle/>
          <a:p>
            <a:pPr marL="12700" marR="147955" algn="just">
              <a:lnSpc>
                <a:spcPct val="114599"/>
              </a:lnSpc>
              <a:spcBef>
                <a:spcPts val="100"/>
              </a:spcBef>
            </a:pPr>
            <a:r>
              <a:rPr sz="800" spc="-20">
                <a:solidFill>
                  <a:srgbClr val="505050"/>
                </a:solidFill>
                <a:latin typeface="Segoe UI"/>
                <a:cs typeface="Segoe UI"/>
              </a:rPr>
              <a:t>*Software</a:t>
            </a:r>
            <a:r>
              <a:rPr sz="800" spc="10">
                <a:solidFill>
                  <a:srgbClr val="505050"/>
                </a:solidFill>
                <a:latin typeface="Segoe UI"/>
                <a:cs typeface="Segoe UI"/>
              </a:rPr>
              <a:t> </a:t>
            </a:r>
            <a:r>
              <a:rPr sz="800" spc="-10">
                <a:solidFill>
                  <a:srgbClr val="505050"/>
                </a:solidFill>
                <a:latin typeface="Segoe UI"/>
                <a:cs typeface="Segoe UI"/>
              </a:rPr>
              <a:t>license</a:t>
            </a:r>
            <a:r>
              <a:rPr sz="800" spc="15">
                <a:solidFill>
                  <a:srgbClr val="505050"/>
                </a:solidFill>
                <a:latin typeface="Segoe UI"/>
                <a:cs typeface="Segoe UI"/>
              </a:rPr>
              <a:t> </a:t>
            </a:r>
            <a:r>
              <a:rPr sz="800" spc="-20">
                <a:solidFill>
                  <a:srgbClr val="505050"/>
                </a:solidFill>
                <a:latin typeface="Segoe UI"/>
                <a:cs typeface="Segoe UI"/>
              </a:rPr>
              <a:t>required.</a:t>
            </a:r>
            <a:r>
              <a:rPr sz="800" spc="15">
                <a:solidFill>
                  <a:srgbClr val="505050"/>
                </a:solidFill>
                <a:latin typeface="Segoe UI"/>
                <a:cs typeface="Segoe UI"/>
              </a:rPr>
              <a:t> </a:t>
            </a:r>
            <a:r>
              <a:rPr sz="800" spc="-30">
                <a:solidFill>
                  <a:srgbClr val="505050"/>
                </a:solidFill>
                <a:latin typeface="Segoe UI"/>
                <a:cs typeface="Segoe UI"/>
              </a:rPr>
              <a:t>Sold</a:t>
            </a:r>
            <a:r>
              <a:rPr sz="800" spc="-10">
                <a:solidFill>
                  <a:srgbClr val="505050"/>
                </a:solidFill>
                <a:latin typeface="Segoe UI"/>
                <a:cs typeface="Segoe UI"/>
              </a:rPr>
              <a:t> separately.</a:t>
            </a:r>
            <a:endParaRPr sz="800">
              <a:latin typeface="Segoe UI"/>
              <a:cs typeface="Segoe UI"/>
            </a:endParaRPr>
          </a:p>
          <a:p>
            <a:pPr marL="12700" marR="5080" algn="just">
              <a:lnSpc>
                <a:spcPct val="114599"/>
              </a:lnSpc>
            </a:pPr>
            <a:r>
              <a:rPr sz="800" spc="-20">
                <a:solidFill>
                  <a:srgbClr val="505050"/>
                </a:solidFill>
                <a:latin typeface="Segoe UI"/>
                <a:cs typeface="Segoe UI"/>
              </a:rPr>
              <a:t>**Available</a:t>
            </a:r>
            <a:r>
              <a:rPr sz="800" spc="5">
                <a:solidFill>
                  <a:srgbClr val="505050"/>
                </a:solidFill>
                <a:latin typeface="Segoe UI"/>
                <a:cs typeface="Segoe UI"/>
              </a:rPr>
              <a:t> </a:t>
            </a:r>
            <a:r>
              <a:rPr sz="800" spc="-20">
                <a:solidFill>
                  <a:srgbClr val="505050"/>
                </a:solidFill>
                <a:latin typeface="Segoe UI"/>
                <a:cs typeface="Segoe UI"/>
              </a:rPr>
              <a:t>when</a:t>
            </a:r>
            <a:r>
              <a:rPr sz="800" spc="10">
                <a:solidFill>
                  <a:srgbClr val="505050"/>
                </a:solidFill>
                <a:latin typeface="Segoe UI"/>
                <a:cs typeface="Segoe UI"/>
              </a:rPr>
              <a:t> </a:t>
            </a:r>
            <a:r>
              <a:rPr sz="800" spc="-20">
                <a:solidFill>
                  <a:srgbClr val="505050"/>
                </a:solidFill>
                <a:latin typeface="Segoe UI"/>
                <a:cs typeface="Segoe UI"/>
              </a:rPr>
              <a:t>running</a:t>
            </a:r>
            <a:r>
              <a:rPr sz="800" spc="5">
                <a:solidFill>
                  <a:srgbClr val="505050"/>
                </a:solidFill>
                <a:latin typeface="Segoe UI"/>
                <a:cs typeface="Segoe UI"/>
              </a:rPr>
              <a:t> </a:t>
            </a:r>
            <a:r>
              <a:rPr sz="800" spc="-30">
                <a:solidFill>
                  <a:srgbClr val="505050"/>
                </a:solidFill>
                <a:latin typeface="Segoe UI"/>
                <a:cs typeface="Segoe UI"/>
              </a:rPr>
              <a:t>Windows</a:t>
            </a:r>
            <a:r>
              <a:rPr sz="800">
                <a:solidFill>
                  <a:srgbClr val="505050"/>
                </a:solidFill>
                <a:latin typeface="Segoe UI"/>
                <a:cs typeface="Segoe UI"/>
              </a:rPr>
              <a:t> 10</a:t>
            </a:r>
            <a:r>
              <a:rPr sz="800" spc="-35">
                <a:solidFill>
                  <a:srgbClr val="505050"/>
                </a:solidFill>
                <a:latin typeface="Segoe UI"/>
                <a:cs typeface="Segoe UI"/>
              </a:rPr>
              <a:t> </a:t>
            </a:r>
            <a:r>
              <a:rPr sz="800" spc="-45">
                <a:solidFill>
                  <a:srgbClr val="505050"/>
                </a:solidFill>
                <a:latin typeface="Segoe UI"/>
                <a:cs typeface="Segoe UI"/>
              </a:rPr>
              <a:t>Team</a:t>
            </a:r>
            <a:r>
              <a:rPr sz="800" spc="-10">
                <a:solidFill>
                  <a:srgbClr val="505050"/>
                </a:solidFill>
                <a:latin typeface="Segoe UI"/>
                <a:cs typeface="Segoe UI"/>
              </a:rPr>
              <a:t> Edition</a:t>
            </a:r>
            <a:r>
              <a:rPr sz="800" spc="-25">
                <a:solidFill>
                  <a:srgbClr val="505050"/>
                </a:solidFill>
                <a:latin typeface="Segoe UI"/>
                <a:cs typeface="Segoe UI"/>
              </a:rPr>
              <a:t> </a:t>
            </a:r>
            <a:r>
              <a:rPr sz="800">
                <a:solidFill>
                  <a:srgbClr val="505050"/>
                </a:solidFill>
                <a:latin typeface="Segoe UI"/>
                <a:cs typeface="Segoe UI"/>
              </a:rPr>
              <a:t>or</a:t>
            </a:r>
            <a:r>
              <a:rPr sz="800" spc="-20">
                <a:solidFill>
                  <a:srgbClr val="505050"/>
                </a:solidFill>
                <a:latin typeface="Segoe UI"/>
                <a:cs typeface="Segoe UI"/>
              </a:rPr>
              <a:t> </a:t>
            </a:r>
            <a:r>
              <a:rPr sz="800" spc="-25">
                <a:solidFill>
                  <a:srgbClr val="505050"/>
                </a:solidFill>
                <a:latin typeface="Segoe UI"/>
                <a:cs typeface="Segoe UI"/>
              </a:rPr>
              <a:t>Windows</a:t>
            </a:r>
            <a:r>
              <a:rPr sz="800" spc="-20">
                <a:solidFill>
                  <a:srgbClr val="505050"/>
                </a:solidFill>
                <a:latin typeface="Segoe UI"/>
                <a:cs typeface="Segoe UI"/>
              </a:rPr>
              <a:t> </a:t>
            </a:r>
            <a:r>
              <a:rPr sz="800" spc="-10">
                <a:solidFill>
                  <a:srgbClr val="505050"/>
                </a:solidFill>
                <a:latin typeface="Segoe UI"/>
                <a:cs typeface="Segoe UI"/>
              </a:rPr>
              <a:t>10/11 Pro/Enterprise.</a:t>
            </a:r>
            <a:endParaRPr sz="800">
              <a:latin typeface="Segoe UI"/>
              <a:cs typeface="Segoe UI"/>
            </a:endParaRPr>
          </a:p>
        </p:txBody>
      </p:sp>
      <p:sp>
        <p:nvSpPr>
          <p:cNvPr id="60" name="object 30">
            <a:extLst>
              <a:ext uri="{FF2B5EF4-FFF2-40B4-BE49-F238E27FC236}">
                <a16:creationId xmlns:a16="http://schemas.microsoft.com/office/drawing/2014/main" id="{1D44FD71-A8B0-C08A-2723-397544302F53}"/>
              </a:ext>
            </a:extLst>
          </p:cNvPr>
          <p:cNvSpPr txBox="1"/>
          <p:nvPr/>
        </p:nvSpPr>
        <p:spPr>
          <a:xfrm>
            <a:off x="1515402" y="7868739"/>
            <a:ext cx="468630" cy="135935"/>
          </a:xfrm>
          <a:prstGeom prst="rect">
            <a:avLst/>
          </a:prstGeom>
        </p:spPr>
        <p:txBody>
          <a:bodyPr vert="horz" wrap="square" lIns="0" tIns="12700" rIns="0" bIns="0" rtlCol="0">
            <a:spAutoFit/>
          </a:bodyPr>
          <a:lstStyle/>
          <a:p>
            <a:pPr marL="12700" algn="r">
              <a:lnSpc>
                <a:spcPct val="100000"/>
              </a:lnSpc>
              <a:spcBef>
                <a:spcPts val="100"/>
              </a:spcBef>
            </a:pPr>
            <a:r>
              <a:rPr sz="800" spc="-10">
                <a:solidFill>
                  <a:srgbClr val="505050"/>
                </a:solidFill>
                <a:latin typeface="+mj-lt"/>
                <a:cs typeface="SegoeUI-Semibold"/>
              </a:rPr>
              <a:t>SENSORS</a:t>
            </a:r>
            <a:endParaRPr sz="800">
              <a:latin typeface="+mj-lt"/>
              <a:cs typeface="SegoeUI-Semibold"/>
            </a:endParaRPr>
          </a:p>
        </p:txBody>
      </p:sp>
      <p:sp>
        <p:nvSpPr>
          <p:cNvPr id="61" name="object 31">
            <a:extLst>
              <a:ext uri="{FF2B5EF4-FFF2-40B4-BE49-F238E27FC236}">
                <a16:creationId xmlns:a16="http://schemas.microsoft.com/office/drawing/2014/main" id="{83C9B07D-D23B-421B-BEE6-9706FD1BE8B4}"/>
              </a:ext>
            </a:extLst>
          </p:cNvPr>
          <p:cNvSpPr txBox="1"/>
          <p:nvPr/>
        </p:nvSpPr>
        <p:spPr>
          <a:xfrm>
            <a:off x="2195530" y="7868739"/>
            <a:ext cx="1091565" cy="147320"/>
          </a:xfrm>
          <a:prstGeom prst="rect">
            <a:avLst/>
          </a:prstGeom>
        </p:spPr>
        <p:txBody>
          <a:bodyPr vert="horz" wrap="square" lIns="0" tIns="12700" rIns="0" bIns="0" rtlCol="0">
            <a:spAutoFit/>
          </a:bodyPr>
          <a:lstStyle/>
          <a:p>
            <a:pPr marL="12700">
              <a:lnSpc>
                <a:spcPct val="100000"/>
              </a:lnSpc>
              <a:spcBef>
                <a:spcPts val="100"/>
              </a:spcBef>
            </a:pPr>
            <a:r>
              <a:rPr sz="800" spc="-20">
                <a:solidFill>
                  <a:srgbClr val="505050"/>
                </a:solidFill>
                <a:latin typeface="Segoe UI"/>
                <a:cs typeface="Segoe UI"/>
              </a:rPr>
              <a:t>Sensor</a:t>
            </a:r>
            <a:r>
              <a:rPr sz="800" spc="20">
                <a:solidFill>
                  <a:srgbClr val="505050"/>
                </a:solidFill>
                <a:latin typeface="Segoe UI"/>
                <a:cs typeface="Segoe UI"/>
              </a:rPr>
              <a:t> </a:t>
            </a:r>
            <a:r>
              <a:rPr sz="800" spc="-20">
                <a:solidFill>
                  <a:srgbClr val="505050"/>
                </a:solidFill>
                <a:latin typeface="Segoe UI"/>
                <a:cs typeface="Segoe UI"/>
              </a:rPr>
              <a:t>Resolution:</a:t>
            </a:r>
            <a:r>
              <a:rPr sz="800" spc="20">
                <a:solidFill>
                  <a:srgbClr val="505050"/>
                </a:solidFill>
                <a:latin typeface="Segoe UI"/>
                <a:cs typeface="Segoe UI"/>
              </a:rPr>
              <a:t> </a:t>
            </a:r>
            <a:r>
              <a:rPr sz="800" spc="-20">
                <a:solidFill>
                  <a:srgbClr val="505050"/>
                </a:solidFill>
                <a:latin typeface="Segoe UI"/>
                <a:cs typeface="Segoe UI"/>
              </a:rPr>
              <a:t>12MP</a:t>
            </a:r>
            <a:endParaRPr sz="800">
              <a:latin typeface="Segoe UI"/>
              <a:cs typeface="Segoe UI"/>
            </a:endParaRPr>
          </a:p>
        </p:txBody>
      </p:sp>
    </p:spTree>
    <p:extLst>
      <p:ext uri="{BB962C8B-B14F-4D97-AF65-F5344CB8AC3E}">
        <p14:creationId xmlns:p14="http://schemas.microsoft.com/office/powerpoint/2010/main" val="320413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13000">
              <a:srgbClr val="FEFEFE"/>
            </a:gs>
            <a:gs pos="69000">
              <a:srgbClr val="F2F2F2"/>
            </a:gs>
            <a:gs pos="39000">
              <a:srgbClr val="F2F2F2"/>
            </a:gs>
            <a:gs pos="100000">
              <a:srgbClr val="ECECEC"/>
            </a:gs>
          </a:gsLst>
          <a:lin ang="5400000" scaled="1"/>
        </a:gradFill>
        <a:effectLst/>
      </p:bgPr>
    </p:bg>
    <p:spTree>
      <p:nvGrpSpPr>
        <p:cNvPr id="1" name=""/>
        <p:cNvGrpSpPr/>
        <p:nvPr/>
      </p:nvGrpSpPr>
      <p:grpSpPr>
        <a:xfrm>
          <a:off x="0" y="0"/>
          <a:ext cx="0" cy="0"/>
          <a:chOff x="0" y="0"/>
          <a:chExt cx="0" cy="0"/>
        </a:xfrm>
      </p:grpSpPr>
      <p:sp>
        <p:nvSpPr>
          <p:cNvPr id="16" name="object 16"/>
          <p:cNvSpPr txBox="1">
            <a:spLocks noGrp="1"/>
          </p:cNvSpPr>
          <p:nvPr>
            <p:ph type="title"/>
          </p:nvPr>
        </p:nvSpPr>
        <p:spPr>
          <a:xfrm>
            <a:off x="433744" y="876345"/>
            <a:ext cx="4622175" cy="382156"/>
          </a:xfrm>
          <a:prstGeom prst="rect">
            <a:avLst/>
          </a:prstGeom>
        </p:spPr>
        <p:txBody>
          <a:bodyPr vert="horz" wrap="square" lIns="0" tIns="12700" rIns="0" bIns="0" rtlCol="0">
            <a:spAutoFit/>
          </a:bodyPr>
          <a:lstStyle/>
          <a:p>
            <a:pPr algn="l" defTabSz="311719" rtl="0">
              <a:lnSpc>
                <a:spcPct val="100000"/>
              </a:lnSpc>
              <a:spcBef>
                <a:spcPts val="100"/>
              </a:spcBef>
            </a:pPr>
            <a:r>
              <a:rPr lang="en-CA" kern="1200">
                <a:latin typeface="Segoe UI Light"/>
                <a:ea typeface="+mn-ea"/>
                <a:cs typeface="Segoe UI Light"/>
              </a:rPr>
              <a:t>Accessories</a:t>
            </a:r>
            <a:endParaRPr kern="1200">
              <a:latin typeface="Segoe UI Light"/>
              <a:ea typeface="+mn-ea"/>
              <a:cs typeface="Segoe UI Light"/>
            </a:endParaRPr>
          </a:p>
        </p:txBody>
      </p:sp>
      <p:sp>
        <p:nvSpPr>
          <p:cNvPr id="66" name="Rectangle 65">
            <a:extLst>
              <a:ext uri="{FF2B5EF4-FFF2-40B4-BE49-F238E27FC236}">
                <a16:creationId xmlns:a16="http://schemas.microsoft.com/office/drawing/2014/main" id="{F2A9A265-AAD9-054C-ED0E-D35AA72ECCB8}"/>
              </a:ext>
            </a:extLst>
          </p:cNvPr>
          <p:cNvSpPr/>
          <p:nvPr/>
        </p:nvSpPr>
        <p:spPr>
          <a:xfrm>
            <a:off x="6555346" y="8809155"/>
            <a:ext cx="759854" cy="7894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bject 19">
            <a:extLst>
              <a:ext uri="{FF2B5EF4-FFF2-40B4-BE49-F238E27FC236}">
                <a16:creationId xmlns:a16="http://schemas.microsoft.com/office/drawing/2014/main" id="{89E8275D-B4CE-EEAB-D3B1-3679E392E75E}"/>
              </a:ext>
            </a:extLst>
          </p:cNvPr>
          <p:cNvSpPr txBox="1"/>
          <p:nvPr/>
        </p:nvSpPr>
        <p:spPr>
          <a:xfrm>
            <a:off x="6591738" y="9058992"/>
            <a:ext cx="687070" cy="289823"/>
          </a:xfrm>
          <a:prstGeom prst="rect">
            <a:avLst/>
          </a:prstGeom>
        </p:spPr>
        <p:txBody>
          <a:bodyPr vert="horz" wrap="square" lIns="0" tIns="12700" rIns="0" bIns="0" rtlCol="0">
            <a:spAutoFit/>
          </a:bodyPr>
          <a:lstStyle/>
          <a:p>
            <a:pPr marR="30480" algn="ctr"/>
            <a:r>
              <a:rPr lang="en-US" sz="900">
                <a:solidFill>
                  <a:srgbClr val="505050"/>
                </a:solidFill>
                <a:latin typeface="+mj-lt"/>
                <a:cs typeface="Segoe UI"/>
              </a:rPr>
              <a:t>PARTNER LOGO</a:t>
            </a:r>
            <a:endParaRPr lang="en-US" sz="900" baseline="30000">
              <a:solidFill>
                <a:srgbClr val="505050"/>
              </a:solidFill>
              <a:latin typeface="+mj-lt"/>
              <a:cs typeface="Segoe UI"/>
            </a:endParaRPr>
          </a:p>
        </p:txBody>
      </p:sp>
      <p:sp>
        <p:nvSpPr>
          <p:cNvPr id="13" name="object 19">
            <a:extLst>
              <a:ext uri="{FF2B5EF4-FFF2-40B4-BE49-F238E27FC236}">
                <a16:creationId xmlns:a16="http://schemas.microsoft.com/office/drawing/2014/main" id="{5613C94A-8F2C-DBFD-44BE-0B06ED94E16F}"/>
              </a:ext>
            </a:extLst>
          </p:cNvPr>
          <p:cNvSpPr txBox="1"/>
          <p:nvPr/>
        </p:nvSpPr>
        <p:spPr>
          <a:xfrm>
            <a:off x="460020" y="9243774"/>
            <a:ext cx="5889265" cy="382156"/>
          </a:xfrm>
          <a:prstGeom prst="rect">
            <a:avLst/>
          </a:prstGeom>
        </p:spPr>
        <p:txBody>
          <a:bodyPr vert="horz" wrap="square" lIns="0" tIns="12700" rIns="0" bIns="0" rtlCol="0" anchor="b">
            <a:spAutoFit/>
          </a:bodyPr>
          <a:lstStyle/>
          <a:p>
            <a:pPr marR="30480"/>
            <a:r>
              <a:rPr lang="en-US" sz="600">
                <a:solidFill>
                  <a:srgbClr val="505050"/>
                </a:solidFill>
                <a:latin typeface="+mj-lt"/>
                <a:cs typeface="Segoe UI"/>
              </a:rPr>
              <a:t>Disclaimers</a:t>
            </a:r>
          </a:p>
          <a:p>
            <a:pPr marR="30480"/>
            <a:endParaRPr lang="en-US" sz="600" b="1">
              <a:solidFill>
                <a:srgbClr val="505050"/>
              </a:solidFill>
              <a:latin typeface="Segoe UI"/>
              <a:cs typeface="Segoe UI"/>
            </a:endParaRPr>
          </a:p>
          <a:p>
            <a:pPr marR="30480"/>
            <a:r>
              <a:rPr lang="en-US" sz="600" baseline="30000">
                <a:solidFill>
                  <a:srgbClr val="505050"/>
                </a:solidFill>
                <a:latin typeface="Segoe UI"/>
                <a:cs typeface="Segoe UI"/>
              </a:rPr>
              <a:t>2</a:t>
            </a:r>
            <a:r>
              <a:rPr lang="en-US" sz="600">
                <a:solidFill>
                  <a:srgbClr val="505050"/>
                </a:solidFill>
                <a:latin typeface="Segoe UI"/>
                <a:cs typeface="Segoe UI"/>
              </a:rPr>
              <a:t>Size and weight vary by configuration and manufacturing process.</a:t>
            </a:r>
          </a:p>
          <a:p>
            <a:pPr marR="30480"/>
            <a:r>
              <a:rPr lang="en-US" sz="600" baseline="30000">
                <a:solidFill>
                  <a:srgbClr val="505050"/>
                </a:solidFill>
                <a:latin typeface="Segoe UI"/>
                <a:cs typeface="Segoe UI"/>
              </a:rPr>
              <a:t>6</a:t>
            </a:r>
            <a:r>
              <a:rPr lang="en-US" sz="600">
                <a:solidFill>
                  <a:srgbClr val="505050"/>
                </a:solidFill>
                <a:latin typeface="Segoe UI"/>
                <a:cs typeface="Segoe UI"/>
              </a:rPr>
              <a:t>Formerly known as the Surface Hub 2 Pen.</a:t>
            </a:r>
          </a:p>
        </p:txBody>
      </p:sp>
      <p:sp>
        <p:nvSpPr>
          <p:cNvPr id="53" name="object 17">
            <a:extLst>
              <a:ext uri="{FF2B5EF4-FFF2-40B4-BE49-F238E27FC236}">
                <a16:creationId xmlns:a16="http://schemas.microsoft.com/office/drawing/2014/main" id="{CB84749A-8FA3-B16B-AEA9-01657361B5BD}"/>
              </a:ext>
            </a:extLst>
          </p:cNvPr>
          <p:cNvSpPr txBox="1"/>
          <p:nvPr/>
        </p:nvSpPr>
        <p:spPr>
          <a:xfrm>
            <a:off x="431800" y="1311694"/>
            <a:ext cx="6959600" cy="289823"/>
          </a:xfrm>
          <a:prstGeom prst="rect">
            <a:avLst/>
          </a:prstGeom>
        </p:spPr>
        <p:txBody>
          <a:bodyPr vert="horz" wrap="square" lIns="0" tIns="12700" rIns="0" bIns="0" rtlCol="0">
            <a:spAutoFit/>
          </a:bodyPr>
          <a:lstStyle/>
          <a:p>
            <a:pPr marL="25400">
              <a:lnSpc>
                <a:spcPct val="100000"/>
              </a:lnSpc>
              <a:spcBef>
                <a:spcPts val="100"/>
              </a:spcBef>
            </a:pPr>
            <a:r>
              <a:rPr lang="en-US" kern="1200">
                <a:solidFill>
                  <a:srgbClr val="505050"/>
                </a:solidFill>
                <a:latin typeface="Segoe UI Light"/>
                <a:ea typeface="+mn-ea"/>
                <a:cs typeface="Segoe UI Light"/>
              </a:rPr>
              <a:t>Microsoft Surface Hub Pen</a:t>
            </a:r>
            <a:r>
              <a:rPr lang="en-US" kern="1200" baseline="30000">
                <a:solidFill>
                  <a:srgbClr val="505050"/>
                </a:solidFill>
                <a:latin typeface="Segoe UI Light"/>
                <a:ea typeface="+mn-ea"/>
                <a:cs typeface="Segoe UI Light"/>
              </a:rPr>
              <a:t>6</a:t>
            </a:r>
          </a:p>
        </p:txBody>
      </p:sp>
      <p:sp>
        <p:nvSpPr>
          <p:cNvPr id="4" name="object 5">
            <a:extLst>
              <a:ext uri="{FF2B5EF4-FFF2-40B4-BE49-F238E27FC236}">
                <a16:creationId xmlns:a16="http://schemas.microsoft.com/office/drawing/2014/main" id="{01370E24-E9B2-F6B7-031B-9F43EEC248AF}"/>
              </a:ext>
            </a:extLst>
          </p:cNvPr>
          <p:cNvSpPr txBox="1"/>
          <p:nvPr/>
        </p:nvSpPr>
        <p:spPr>
          <a:xfrm>
            <a:off x="1327100" y="1800641"/>
            <a:ext cx="656590"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 Sans Display" pitchFamily="2" charset="0"/>
              </a:rPr>
              <a:t>DIMENSIONS</a:t>
            </a:r>
            <a:endParaRPr sz="800">
              <a:latin typeface="+mj-lt"/>
              <a:cs typeface="Segoe Sans Display" pitchFamily="2" charset="0"/>
            </a:endParaRPr>
          </a:p>
        </p:txBody>
      </p:sp>
      <p:sp>
        <p:nvSpPr>
          <p:cNvPr id="5" name="object 6">
            <a:extLst>
              <a:ext uri="{FF2B5EF4-FFF2-40B4-BE49-F238E27FC236}">
                <a16:creationId xmlns:a16="http://schemas.microsoft.com/office/drawing/2014/main" id="{16201F42-0AFA-F3FD-BCDD-EB8E7BE1B1FE}"/>
              </a:ext>
            </a:extLst>
          </p:cNvPr>
          <p:cNvSpPr txBox="1"/>
          <p:nvPr/>
        </p:nvSpPr>
        <p:spPr>
          <a:xfrm>
            <a:off x="2195474" y="1782861"/>
            <a:ext cx="1353185" cy="304800"/>
          </a:xfrm>
          <a:prstGeom prst="rect">
            <a:avLst/>
          </a:prstGeom>
        </p:spPr>
        <p:txBody>
          <a:bodyPr vert="horz" wrap="square" lIns="0" tIns="30480" rIns="0" bIns="0" rtlCol="0">
            <a:spAutoFit/>
          </a:bodyPr>
          <a:lstStyle/>
          <a:p>
            <a:pPr marL="12700">
              <a:lnSpc>
                <a:spcPct val="100000"/>
              </a:lnSpc>
              <a:spcBef>
                <a:spcPts val="240"/>
              </a:spcBef>
            </a:pPr>
            <a:r>
              <a:rPr sz="800" spc="-20">
                <a:solidFill>
                  <a:srgbClr val="505050"/>
                </a:solidFill>
                <a:latin typeface="Segoe UI"/>
                <a:cs typeface="Segoe UI"/>
              </a:rPr>
              <a:t>5.94" </a:t>
            </a:r>
            <a:r>
              <a:rPr sz="800">
                <a:solidFill>
                  <a:srgbClr val="505050"/>
                </a:solidFill>
                <a:latin typeface="Segoe UI"/>
                <a:cs typeface="Segoe UI"/>
              </a:rPr>
              <a:t>x</a:t>
            </a:r>
            <a:r>
              <a:rPr sz="800" spc="-15">
                <a:solidFill>
                  <a:srgbClr val="505050"/>
                </a:solidFill>
                <a:latin typeface="Segoe UI"/>
                <a:cs typeface="Segoe UI"/>
              </a:rPr>
              <a:t> </a:t>
            </a:r>
            <a:r>
              <a:rPr sz="800" spc="-20">
                <a:solidFill>
                  <a:srgbClr val="505050"/>
                </a:solidFill>
                <a:latin typeface="Segoe UI"/>
                <a:cs typeface="Segoe UI"/>
              </a:rPr>
              <a:t>0.64"</a:t>
            </a:r>
            <a:r>
              <a:rPr sz="800" spc="-15">
                <a:solidFill>
                  <a:srgbClr val="505050"/>
                </a:solidFill>
                <a:latin typeface="Segoe UI"/>
                <a:cs typeface="Segoe UI"/>
              </a:rPr>
              <a:t> </a:t>
            </a:r>
            <a:r>
              <a:rPr sz="800">
                <a:solidFill>
                  <a:srgbClr val="505050"/>
                </a:solidFill>
                <a:latin typeface="Segoe UI"/>
                <a:cs typeface="Segoe UI"/>
              </a:rPr>
              <a:t>x</a:t>
            </a:r>
            <a:r>
              <a:rPr sz="800" spc="-20">
                <a:solidFill>
                  <a:srgbClr val="505050"/>
                </a:solidFill>
                <a:latin typeface="Segoe UI"/>
                <a:cs typeface="Segoe UI"/>
              </a:rPr>
              <a:t> 0.56"</a:t>
            </a:r>
            <a:r>
              <a:rPr sz="800" spc="-15">
                <a:solidFill>
                  <a:srgbClr val="505050"/>
                </a:solidFill>
                <a:latin typeface="Segoe UI"/>
                <a:cs typeface="Segoe UI"/>
              </a:rPr>
              <a:t> </a:t>
            </a:r>
            <a:r>
              <a:rPr sz="800" spc="-10">
                <a:solidFill>
                  <a:srgbClr val="505050"/>
                </a:solidFill>
                <a:latin typeface="Segoe UI"/>
                <a:cs typeface="Segoe UI"/>
              </a:rPr>
              <a:t>(151</a:t>
            </a:r>
            <a:r>
              <a:rPr sz="800" spc="-15">
                <a:solidFill>
                  <a:srgbClr val="505050"/>
                </a:solidFill>
                <a:latin typeface="Segoe UI"/>
                <a:cs typeface="Segoe UI"/>
              </a:rPr>
              <a:t> </a:t>
            </a:r>
            <a:r>
              <a:rPr sz="800" spc="-20">
                <a:solidFill>
                  <a:srgbClr val="505050"/>
                </a:solidFill>
                <a:latin typeface="Segoe UI"/>
                <a:cs typeface="Segoe UI"/>
              </a:rPr>
              <a:t>mm</a:t>
            </a:r>
            <a:r>
              <a:rPr sz="800" spc="-15">
                <a:solidFill>
                  <a:srgbClr val="505050"/>
                </a:solidFill>
                <a:latin typeface="Segoe UI"/>
                <a:cs typeface="Segoe UI"/>
              </a:rPr>
              <a:t> </a:t>
            </a:r>
            <a:r>
              <a:rPr sz="800" spc="-50">
                <a:solidFill>
                  <a:srgbClr val="505050"/>
                </a:solidFill>
                <a:latin typeface="Segoe UI"/>
                <a:cs typeface="Segoe UI"/>
              </a:rPr>
              <a:t>x</a:t>
            </a:r>
            <a:endParaRPr sz="800">
              <a:latin typeface="Segoe UI"/>
              <a:cs typeface="Segoe UI"/>
            </a:endParaRPr>
          </a:p>
          <a:p>
            <a:pPr marL="12700">
              <a:lnSpc>
                <a:spcPct val="100000"/>
              </a:lnSpc>
              <a:spcBef>
                <a:spcPts val="140"/>
              </a:spcBef>
            </a:pPr>
            <a:r>
              <a:rPr sz="800" spc="-10">
                <a:solidFill>
                  <a:srgbClr val="505050"/>
                </a:solidFill>
                <a:latin typeface="Segoe UI"/>
                <a:cs typeface="Segoe UI"/>
              </a:rPr>
              <a:t>16.3</a:t>
            </a:r>
            <a:r>
              <a:rPr sz="800" spc="-30">
                <a:solidFill>
                  <a:srgbClr val="505050"/>
                </a:solidFill>
                <a:latin typeface="Segoe UI"/>
                <a:cs typeface="Segoe UI"/>
              </a:rPr>
              <a:t> </a:t>
            </a:r>
            <a:r>
              <a:rPr sz="800" spc="-20">
                <a:solidFill>
                  <a:srgbClr val="505050"/>
                </a:solidFill>
                <a:latin typeface="Segoe UI"/>
                <a:cs typeface="Segoe UI"/>
              </a:rPr>
              <a:t>mm</a:t>
            </a:r>
            <a:r>
              <a:rPr sz="800" spc="-30">
                <a:solidFill>
                  <a:srgbClr val="505050"/>
                </a:solidFill>
                <a:latin typeface="Segoe UI"/>
                <a:cs typeface="Segoe UI"/>
              </a:rPr>
              <a:t> </a:t>
            </a:r>
            <a:r>
              <a:rPr sz="800">
                <a:solidFill>
                  <a:srgbClr val="505050"/>
                </a:solidFill>
                <a:latin typeface="Segoe UI"/>
                <a:cs typeface="Segoe UI"/>
              </a:rPr>
              <a:t>x</a:t>
            </a:r>
            <a:r>
              <a:rPr sz="800" spc="-25">
                <a:solidFill>
                  <a:srgbClr val="505050"/>
                </a:solidFill>
                <a:latin typeface="Segoe UI"/>
                <a:cs typeface="Segoe UI"/>
              </a:rPr>
              <a:t> </a:t>
            </a:r>
            <a:r>
              <a:rPr sz="800" spc="-10">
                <a:solidFill>
                  <a:srgbClr val="505050"/>
                </a:solidFill>
                <a:latin typeface="Segoe UI"/>
                <a:cs typeface="Segoe UI"/>
              </a:rPr>
              <a:t>14.3</a:t>
            </a:r>
            <a:r>
              <a:rPr sz="800" spc="-30">
                <a:solidFill>
                  <a:srgbClr val="505050"/>
                </a:solidFill>
                <a:latin typeface="Segoe UI"/>
                <a:cs typeface="Segoe UI"/>
              </a:rPr>
              <a:t> </a:t>
            </a:r>
            <a:r>
              <a:rPr sz="800" spc="-25">
                <a:solidFill>
                  <a:srgbClr val="505050"/>
                </a:solidFill>
                <a:latin typeface="Segoe UI"/>
                <a:cs typeface="Segoe UI"/>
              </a:rPr>
              <a:t>mm)</a:t>
            </a:r>
            <a:endParaRPr sz="800">
              <a:latin typeface="Segoe UI"/>
              <a:cs typeface="Segoe UI"/>
            </a:endParaRPr>
          </a:p>
        </p:txBody>
      </p:sp>
      <p:sp>
        <p:nvSpPr>
          <p:cNvPr id="6" name="object 7">
            <a:extLst>
              <a:ext uri="{FF2B5EF4-FFF2-40B4-BE49-F238E27FC236}">
                <a16:creationId xmlns:a16="http://schemas.microsoft.com/office/drawing/2014/main" id="{2DD2489B-153C-1818-3B34-C9256F0A1605}"/>
              </a:ext>
            </a:extLst>
          </p:cNvPr>
          <p:cNvSpPr txBox="1"/>
          <p:nvPr/>
        </p:nvSpPr>
        <p:spPr>
          <a:xfrm>
            <a:off x="1514234" y="2259873"/>
            <a:ext cx="493395" cy="135935"/>
          </a:xfrm>
          <a:prstGeom prst="rect">
            <a:avLst/>
          </a:prstGeom>
        </p:spPr>
        <p:txBody>
          <a:bodyPr vert="horz" wrap="square" lIns="0" tIns="12700" rIns="0" bIns="0" rtlCol="0">
            <a:spAutoFit/>
          </a:bodyPr>
          <a:lstStyle/>
          <a:p>
            <a:pPr marL="38100" algn="r">
              <a:lnSpc>
                <a:spcPct val="100000"/>
              </a:lnSpc>
              <a:spcBef>
                <a:spcPts val="100"/>
              </a:spcBef>
            </a:pPr>
            <a:r>
              <a:rPr sz="800" b="1" spc="-10">
                <a:solidFill>
                  <a:srgbClr val="505050"/>
                </a:solidFill>
                <a:latin typeface="+mj-lt"/>
                <a:cs typeface="Segoe Sans Display" pitchFamily="2" charset="0"/>
              </a:rPr>
              <a:t>WEIGHT</a:t>
            </a:r>
            <a:r>
              <a:rPr sz="675" b="1" spc="-15" baseline="30864">
                <a:solidFill>
                  <a:srgbClr val="505050"/>
                </a:solidFill>
                <a:latin typeface="+mj-lt"/>
                <a:cs typeface="Segoe Sans Display" pitchFamily="2" charset="0"/>
              </a:rPr>
              <a:t>2</a:t>
            </a:r>
            <a:endParaRPr sz="675" baseline="30864">
              <a:latin typeface="+mj-lt"/>
              <a:cs typeface="Segoe Sans Display" pitchFamily="2" charset="0"/>
            </a:endParaRPr>
          </a:p>
        </p:txBody>
      </p:sp>
      <p:sp>
        <p:nvSpPr>
          <p:cNvPr id="7" name="object 8">
            <a:extLst>
              <a:ext uri="{FF2B5EF4-FFF2-40B4-BE49-F238E27FC236}">
                <a16:creationId xmlns:a16="http://schemas.microsoft.com/office/drawing/2014/main" id="{9F4B880D-0E14-9DF8-2499-AD3F1106C322}"/>
              </a:ext>
            </a:extLst>
          </p:cNvPr>
          <p:cNvSpPr txBox="1"/>
          <p:nvPr/>
        </p:nvSpPr>
        <p:spPr>
          <a:xfrm>
            <a:off x="2195474" y="2259840"/>
            <a:ext cx="560705" cy="147320"/>
          </a:xfrm>
          <a:prstGeom prst="rect">
            <a:avLst/>
          </a:prstGeom>
        </p:spPr>
        <p:txBody>
          <a:bodyPr vert="horz" wrap="square" lIns="0" tIns="12700" rIns="0" bIns="0" rtlCol="0">
            <a:spAutoFit/>
          </a:bodyPr>
          <a:lstStyle/>
          <a:p>
            <a:pPr marL="12700">
              <a:lnSpc>
                <a:spcPct val="100000"/>
              </a:lnSpc>
              <a:spcBef>
                <a:spcPts val="100"/>
              </a:spcBef>
            </a:pPr>
            <a:r>
              <a:rPr sz="800" spc="-10">
                <a:solidFill>
                  <a:srgbClr val="515151"/>
                </a:solidFill>
                <a:latin typeface="Segoe UI"/>
                <a:cs typeface="Segoe UI"/>
              </a:rPr>
              <a:t>0.09</a:t>
            </a:r>
            <a:r>
              <a:rPr sz="800" spc="-35">
                <a:solidFill>
                  <a:srgbClr val="515151"/>
                </a:solidFill>
                <a:latin typeface="Segoe UI"/>
                <a:cs typeface="Segoe UI"/>
              </a:rPr>
              <a:t> </a:t>
            </a:r>
            <a:r>
              <a:rPr sz="800">
                <a:solidFill>
                  <a:srgbClr val="515151"/>
                </a:solidFill>
                <a:latin typeface="Segoe UI"/>
                <a:cs typeface="Segoe UI"/>
              </a:rPr>
              <a:t>lb</a:t>
            </a:r>
            <a:r>
              <a:rPr sz="800" spc="-35">
                <a:solidFill>
                  <a:srgbClr val="515151"/>
                </a:solidFill>
                <a:latin typeface="Segoe UI"/>
                <a:cs typeface="Segoe UI"/>
              </a:rPr>
              <a:t> </a:t>
            </a:r>
            <a:r>
              <a:rPr sz="800" spc="-20">
                <a:solidFill>
                  <a:srgbClr val="515151"/>
                </a:solidFill>
                <a:latin typeface="Segoe UI"/>
                <a:cs typeface="Segoe UI"/>
              </a:rPr>
              <a:t>(41g)</a:t>
            </a:r>
            <a:endParaRPr sz="800">
              <a:latin typeface="Segoe UI"/>
              <a:cs typeface="Segoe UI"/>
            </a:endParaRPr>
          </a:p>
        </p:txBody>
      </p:sp>
      <p:sp>
        <p:nvSpPr>
          <p:cNvPr id="8" name="object 9">
            <a:extLst>
              <a:ext uri="{FF2B5EF4-FFF2-40B4-BE49-F238E27FC236}">
                <a16:creationId xmlns:a16="http://schemas.microsoft.com/office/drawing/2014/main" id="{D4E2A860-8831-D026-413B-28A219832A7D}"/>
              </a:ext>
            </a:extLst>
          </p:cNvPr>
          <p:cNvSpPr txBox="1"/>
          <p:nvPr/>
        </p:nvSpPr>
        <p:spPr>
          <a:xfrm>
            <a:off x="1499838" y="2579372"/>
            <a:ext cx="48450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 Sans Display" pitchFamily="2" charset="0"/>
              </a:rPr>
              <a:t>BUTTONS</a:t>
            </a:r>
            <a:endParaRPr sz="800">
              <a:latin typeface="+mj-lt"/>
              <a:cs typeface="Segoe Sans Display" pitchFamily="2" charset="0"/>
            </a:endParaRPr>
          </a:p>
        </p:txBody>
      </p:sp>
      <p:sp>
        <p:nvSpPr>
          <p:cNvPr id="9" name="object 10">
            <a:extLst>
              <a:ext uri="{FF2B5EF4-FFF2-40B4-BE49-F238E27FC236}">
                <a16:creationId xmlns:a16="http://schemas.microsoft.com/office/drawing/2014/main" id="{ABEE8058-BED1-3B90-D113-09DABE0A8480}"/>
              </a:ext>
            </a:extLst>
          </p:cNvPr>
          <p:cNvSpPr txBox="1"/>
          <p:nvPr/>
        </p:nvSpPr>
        <p:spPr>
          <a:xfrm>
            <a:off x="2195474" y="2579372"/>
            <a:ext cx="1224915" cy="147320"/>
          </a:xfrm>
          <a:prstGeom prst="rect">
            <a:avLst/>
          </a:prstGeom>
        </p:spPr>
        <p:txBody>
          <a:bodyPr vert="horz" wrap="square" lIns="0" tIns="12700" rIns="0" bIns="0" rtlCol="0">
            <a:spAutoFit/>
          </a:bodyPr>
          <a:lstStyle/>
          <a:p>
            <a:pPr marL="12700">
              <a:lnSpc>
                <a:spcPct val="100000"/>
              </a:lnSpc>
              <a:spcBef>
                <a:spcPts val="100"/>
              </a:spcBef>
            </a:pPr>
            <a:r>
              <a:rPr sz="800" spc="-20">
                <a:solidFill>
                  <a:srgbClr val="505050"/>
                </a:solidFill>
                <a:latin typeface="Segoe UI"/>
                <a:cs typeface="Segoe UI"/>
              </a:rPr>
              <a:t>Barrel</a:t>
            </a:r>
            <a:r>
              <a:rPr sz="800" spc="-15">
                <a:solidFill>
                  <a:srgbClr val="505050"/>
                </a:solidFill>
                <a:latin typeface="Segoe UI"/>
                <a:cs typeface="Segoe UI"/>
              </a:rPr>
              <a:t> </a:t>
            </a:r>
            <a:r>
              <a:rPr sz="800" spc="-20">
                <a:solidFill>
                  <a:srgbClr val="505050"/>
                </a:solidFill>
                <a:latin typeface="Segoe UI"/>
                <a:cs typeface="Segoe UI"/>
              </a:rPr>
              <a:t>button</a:t>
            </a:r>
            <a:r>
              <a:rPr sz="800" spc="-10">
                <a:solidFill>
                  <a:srgbClr val="505050"/>
                </a:solidFill>
                <a:latin typeface="Segoe UI"/>
                <a:cs typeface="Segoe UI"/>
              </a:rPr>
              <a:t> and tail eraser</a:t>
            </a:r>
            <a:endParaRPr sz="800">
              <a:latin typeface="Segoe UI"/>
              <a:cs typeface="Segoe UI"/>
            </a:endParaRPr>
          </a:p>
        </p:txBody>
      </p:sp>
      <p:sp>
        <p:nvSpPr>
          <p:cNvPr id="10" name="object 11">
            <a:extLst>
              <a:ext uri="{FF2B5EF4-FFF2-40B4-BE49-F238E27FC236}">
                <a16:creationId xmlns:a16="http://schemas.microsoft.com/office/drawing/2014/main" id="{DF5232E2-63EA-D0E5-8F03-75EE9274B17C}"/>
              </a:ext>
            </a:extLst>
          </p:cNvPr>
          <p:cNvSpPr txBox="1"/>
          <p:nvPr/>
        </p:nvSpPr>
        <p:spPr>
          <a:xfrm>
            <a:off x="1556995" y="2898904"/>
            <a:ext cx="427355" cy="135935"/>
          </a:xfrm>
          <a:prstGeom prst="rect">
            <a:avLst/>
          </a:prstGeom>
        </p:spPr>
        <p:txBody>
          <a:bodyPr vert="horz" wrap="square" lIns="0" tIns="12700" rIns="0" bIns="0" rtlCol="0">
            <a:spAutoFit/>
          </a:bodyPr>
          <a:lstStyle/>
          <a:p>
            <a:pPr marL="12700" algn="r">
              <a:lnSpc>
                <a:spcPct val="100000"/>
              </a:lnSpc>
              <a:spcBef>
                <a:spcPts val="100"/>
              </a:spcBef>
            </a:pPr>
            <a:r>
              <a:rPr sz="800" b="1" spc="-10">
                <a:solidFill>
                  <a:srgbClr val="505050"/>
                </a:solidFill>
                <a:latin typeface="+mj-lt"/>
                <a:cs typeface="Segoe Sans Display" pitchFamily="2" charset="0"/>
              </a:rPr>
              <a:t>COLOR</a:t>
            </a:r>
            <a:endParaRPr sz="800">
              <a:latin typeface="+mj-lt"/>
              <a:cs typeface="Segoe Sans Display" pitchFamily="2" charset="0"/>
            </a:endParaRPr>
          </a:p>
        </p:txBody>
      </p:sp>
      <p:sp>
        <p:nvSpPr>
          <p:cNvPr id="11" name="object 12">
            <a:extLst>
              <a:ext uri="{FF2B5EF4-FFF2-40B4-BE49-F238E27FC236}">
                <a16:creationId xmlns:a16="http://schemas.microsoft.com/office/drawing/2014/main" id="{93EB7D92-D8F9-9234-9C9A-BEE03CB80E80}"/>
              </a:ext>
            </a:extLst>
          </p:cNvPr>
          <p:cNvSpPr txBox="1"/>
          <p:nvPr/>
        </p:nvSpPr>
        <p:spPr>
          <a:xfrm>
            <a:off x="2195474" y="2898904"/>
            <a:ext cx="224790" cy="147320"/>
          </a:xfrm>
          <a:prstGeom prst="rect">
            <a:avLst/>
          </a:prstGeom>
        </p:spPr>
        <p:txBody>
          <a:bodyPr vert="horz" wrap="square" lIns="0" tIns="12700" rIns="0" bIns="0" rtlCol="0">
            <a:spAutoFit/>
          </a:bodyPr>
          <a:lstStyle/>
          <a:p>
            <a:pPr marL="12700">
              <a:lnSpc>
                <a:spcPct val="100000"/>
              </a:lnSpc>
              <a:spcBef>
                <a:spcPts val="100"/>
              </a:spcBef>
            </a:pPr>
            <a:r>
              <a:rPr sz="800" spc="-20">
                <a:solidFill>
                  <a:srgbClr val="505050"/>
                </a:solidFill>
                <a:latin typeface="Segoe UI"/>
                <a:cs typeface="Segoe UI"/>
              </a:rPr>
              <a:t>Grey</a:t>
            </a:r>
            <a:endParaRPr sz="800">
              <a:latin typeface="Segoe UI"/>
              <a:cs typeface="Segoe UI"/>
            </a:endParaRPr>
          </a:p>
        </p:txBody>
      </p:sp>
      <p:sp>
        <p:nvSpPr>
          <p:cNvPr id="12" name="object 13">
            <a:extLst>
              <a:ext uri="{FF2B5EF4-FFF2-40B4-BE49-F238E27FC236}">
                <a16:creationId xmlns:a16="http://schemas.microsoft.com/office/drawing/2014/main" id="{7A7C68CC-A9C7-A465-1BF2-79722D6AA7E5}"/>
              </a:ext>
            </a:extLst>
          </p:cNvPr>
          <p:cNvSpPr txBox="1"/>
          <p:nvPr/>
        </p:nvSpPr>
        <p:spPr>
          <a:xfrm>
            <a:off x="1349631" y="3200756"/>
            <a:ext cx="634365" cy="289823"/>
          </a:xfrm>
          <a:prstGeom prst="rect">
            <a:avLst/>
          </a:prstGeom>
        </p:spPr>
        <p:txBody>
          <a:bodyPr vert="horz" wrap="square" lIns="0" tIns="30480" rIns="0" bIns="0" rtlCol="0">
            <a:spAutoFit/>
          </a:bodyPr>
          <a:lstStyle/>
          <a:p>
            <a:pPr marR="5080" algn="r">
              <a:lnSpc>
                <a:spcPct val="100000"/>
              </a:lnSpc>
              <a:spcBef>
                <a:spcPts val="240"/>
              </a:spcBef>
            </a:pPr>
            <a:r>
              <a:rPr sz="800" b="1" spc="-10">
                <a:solidFill>
                  <a:srgbClr val="505050"/>
                </a:solidFill>
                <a:latin typeface="+mj-lt"/>
                <a:cs typeface="Segoe Sans Display" pitchFamily="2" charset="0"/>
              </a:rPr>
              <a:t>CONNECTOR</a:t>
            </a:r>
            <a:endParaRPr sz="800">
              <a:latin typeface="+mj-lt"/>
              <a:cs typeface="Segoe Sans Display" pitchFamily="2" charset="0"/>
            </a:endParaRPr>
          </a:p>
          <a:p>
            <a:pPr marR="8255" algn="r">
              <a:lnSpc>
                <a:spcPct val="100000"/>
              </a:lnSpc>
              <a:spcBef>
                <a:spcPts val="135"/>
              </a:spcBef>
            </a:pPr>
            <a:r>
              <a:rPr sz="800" b="1" spc="-20">
                <a:solidFill>
                  <a:srgbClr val="505050"/>
                </a:solidFill>
                <a:latin typeface="+mj-lt"/>
                <a:cs typeface="Segoe Sans Display" pitchFamily="2" charset="0"/>
              </a:rPr>
              <a:t>TYPE</a:t>
            </a:r>
            <a:endParaRPr sz="800">
              <a:latin typeface="+mj-lt"/>
              <a:cs typeface="Segoe Sans Display" pitchFamily="2" charset="0"/>
            </a:endParaRPr>
          </a:p>
        </p:txBody>
      </p:sp>
      <p:sp>
        <p:nvSpPr>
          <p:cNvPr id="14" name="object 14">
            <a:extLst>
              <a:ext uri="{FF2B5EF4-FFF2-40B4-BE49-F238E27FC236}">
                <a16:creationId xmlns:a16="http://schemas.microsoft.com/office/drawing/2014/main" id="{A3FFD153-1BD9-7023-67D5-D6012998BA3A}"/>
              </a:ext>
            </a:extLst>
          </p:cNvPr>
          <p:cNvSpPr txBox="1"/>
          <p:nvPr/>
        </p:nvSpPr>
        <p:spPr>
          <a:xfrm>
            <a:off x="2195425" y="3218337"/>
            <a:ext cx="600075" cy="147320"/>
          </a:xfrm>
          <a:prstGeom prst="rect">
            <a:avLst/>
          </a:prstGeom>
        </p:spPr>
        <p:txBody>
          <a:bodyPr vert="horz" wrap="square" lIns="0" tIns="12700" rIns="0" bIns="0" rtlCol="0">
            <a:spAutoFit/>
          </a:bodyPr>
          <a:lstStyle/>
          <a:p>
            <a:pPr marL="12700">
              <a:lnSpc>
                <a:spcPct val="100000"/>
              </a:lnSpc>
              <a:spcBef>
                <a:spcPts val="100"/>
              </a:spcBef>
            </a:pPr>
            <a:r>
              <a:rPr sz="800" spc="-20">
                <a:solidFill>
                  <a:srgbClr val="505050"/>
                </a:solidFill>
                <a:latin typeface="Segoe UI"/>
                <a:cs typeface="Segoe UI"/>
              </a:rPr>
              <a:t>Bluetooth</a:t>
            </a:r>
            <a:r>
              <a:rPr sz="800" spc="30">
                <a:solidFill>
                  <a:srgbClr val="505050"/>
                </a:solidFill>
                <a:latin typeface="Segoe UI"/>
                <a:cs typeface="Segoe UI"/>
              </a:rPr>
              <a:t> </a:t>
            </a:r>
            <a:r>
              <a:rPr sz="800" spc="-25">
                <a:solidFill>
                  <a:srgbClr val="505050"/>
                </a:solidFill>
                <a:latin typeface="Segoe UI"/>
                <a:cs typeface="Segoe UI"/>
              </a:rPr>
              <a:t>4.0</a:t>
            </a:r>
            <a:endParaRPr sz="800">
              <a:latin typeface="Segoe UI"/>
              <a:cs typeface="Segoe UI"/>
            </a:endParaRPr>
          </a:p>
        </p:txBody>
      </p:sp>
      <p:sp>
        <p:nvSpPr>
          <p:cNvPr id="17" name="object 15">
            <a:extLst>
              <a:ext uri="{FF2B5EF4-FFF2-40B4-BE49-F238E27FC236}">
                <a16:creationId xmlns:a16="http://schemas.microsoft.com/office/drawing/2014/main" id="{C4B51C98-5A5F-D7C5-EE83-6861B3998892}"/>
              </a:ext>
            </a:extLst>
          </p:cNvPr>
          <p:cNvSpPr txBox="1"/>
          <p:nvPr/>
        </p:nvSpPr>
        <p:spPr>
          <a:xfrm>
            <a:off x="823562" y="3677569"/>
            <a:ext cx="1156970" cy="135935"/>
          </a:xfrm>
          <a:prstGeom prst="rect">
            <a:avLst/>
          </a:prstGeom>
        </p:spPr>
        <p:txBody>
          <a:bodyPr vert="horz" wrap="square" lIns="0" tIns="12700" rIns="0" bIns="0" rtlCol="0">
            <a:spAutoFit/>
          </a:bodyPr>
          <a:lstStyle/>
          <a:p>
            <a:pPr marL="12700" algn="r">
              <a:lnSpc>
                <a:spcPct val="100000"/>
              </a:lnSpc>
              <a:spcBef>
                <a:spcPts val="100"/>
              </a:spcBef>
            </a:pPr>
            <a:r>
              <a:rPr sz="800" b="1" spc="-10" dirty="0">
                <a:solidFill>
                  <a:srgbClr val="505050"/>
                </a:solidFill>
                <a:latin typeface="+mj-lt"/>
                <a:cs typeface="Segoe Sans Display" pitchFamily="2" charset="0"/>
              </a:rPr>
              <a:t>COMPATIBILITY</a:t>
            </a:r>
            <a:endParaRPr sz="800" dirty="0">
              <a:latin typeface="+mj-lt"/>
              <a:cs typeface="Segoe Sans Display" pitchFamily="2" charset="0"/>
            </a:endParaRPr>
          </a:p>
        </p:txBody>
      </p:sp>
      <p:sp>
        <p:nvSpPr>
          <p:cNvPr id="19" name="object 16">
            <a:extLst>
              <a:ext uri="{FF2B5EF4-FFF2-40B4-BE49-F238E27FC236}">
                <a16:creationId xmlns:a16="http://schemas.microsoft.com/office/drawing/2014/main" id="{224369AE-7FC1-A31A-FF82-72F0682CC8AC}"/>
              </a:ext>
            </a:extLst>
          </p:cNvPr>
          <p:cNvSpPr txBox="1"/>
          <p:nvPr/>
        </p:nvSpPr>
        <p:spPr>
          <a:xfrm>
            <a:off x="2195474" y="3659756"/>
            <a:ext cx="1156970" cy="304800"/>
          </a:xfrm>
          <a:prstGeom prst="rect">
            <a:avLst/>
          </a:prstGeom>
        </p:spPr>
        <p:txBody>
          <a:bodyPr vert="horz" wrap="square" lIns="0" tIns="12700" rIns="0" bIns="0" rtlCol="0">
            <a:spAutoFit/>
          </a:bodyPr>
          <a:lstStyle/>
          <a:p>
            <a:pPr marL="12700" marR="5080">
              <a:lnSpc>
                <a:spcPct val="114599"/>
              </a:lnSpc>
              <a:spcBef>
                <a:spcPts val="100"/>
              </a:spcBef>
            </a:pPr>
            <a:r>
              <a:rPr sz="800" spc="-10" dirty="0">
                <a:solidFill>
                  <a:srgbClr val="505050"/>
                </a:solidFill>
                <a:latin typeface="Segoe UI"/>
                <a:cs typeface="Segoe UI"/>
              </a:rPr>
              <a:t>Surface</a:t>
            </a:r>
            <a:r>
              <a:rPr sz="800" spc="-35" dirty="0">
                <a:solidFill>
                  <a:srgbClr val="505050"/>
                </a:solidFill>
                <a:latin typeface="Segoe UI"/>
                <a:cs typeface="Segoe UI"/>
              </a:rPr>
              <a:t> </a:t>
            </a:r>
            <a:r>
              <a:rPr sz="800" spc="-10" dirty="0">
                <a:solidFill>
                  <a:srgbClr val="505050"/>
                </a:solidFill>
                <a:latin typeface="Segoe UI"/>
                <a:cs typeface="Segoe UI"/>
              </a:rPr>
              <a:t>Hub</a:t>
            </a:r>
            <a:r>
              <a:rPr sz="800" spc="-35" dirty="0">
                <a:solidFill>
                  <a:srgbClr val="505050"/>
                </a:solidFill>
                <a:latin typeface="Segoe UI"/>
                <a:cs typeface="Segoe UI"/>
              </a:rPr>
              <a:t> </a:t>
            </a:r>
            <a:r>
              <a:rPr sz="800" dirty="0">
                <a:solidFill>
                  <a:srgbClr val="505050"/>
                </a:solidFill>
                <a:latin typeface="Segoe UI"/>
                <a:cs typeface="Segoe UI"/>
              </a:rPr>
              <a:t>3</a:t>
            </a:r>
            <a:r>
              <a:rPr sz="800" spc="-35" dirty="0">
                <a:solidFill>
                  <a:srgbClr val="505050"/>
                </a:solidFill>
                <a:latin typeface="Segoe UI"/>
                <a:cs typeface="Segoe UI"/>
              </a:rPr>
              <a:t> </a:t>
            </a:r>
            <a:r>
              <a:rPr sz="800" spc="-10" dirty="0">
                <a:solidFill>
                  <a:srgbClr val="505050"/>
                </a:solidFill>
                <a:latin typeface="Segoe UI"/>
                <a:cs typeface="Segoe UI"/>
              </a:rPr>
              <a:t>50”</a:t>
            </a:r>
            <a:r>
              <a:rPr sz="800" spc="-35" dirty="0">
                <a:solidFill>
                  <a:srgbClr val="505050"/>
                </a:solidFill>
                <a:latin typeface="Segoe UI"/>
                <a:cs typeface="Segoe UI"/>
              </a:rPr>
              <a:t> </a:t>
            </a:r>
            <a:r>
              <a:rPr sz="800" spc="-10" dirty="0">
                <a:solidFill>
                  <a:srgbClr val="505050"/>
                </a:solidFill>
                <a:latin typeface="Segoe UI"/>
                <a:cs typeface="Segoe UI"/>
              </a:rPr>
              <a:t>and</a:t>
            </a:r>
            <a:r>
              <a:rPr sz="800" spc="-35" dirty="0">
                <a:solidFill>
                  <a:srgbClr val="505050"/>
                </a:solidFill>
                <a:latin typeface="Segoe UI"/>
                <a:cs typeface="Segoe UI"/>
              </a:rPr>
              <a:t> 85”</a:t>
            </a:r>
            <a:r>
              <a:rPr sz="800" spc="-10" dirty="0">
                <a:solidFill>
                  <a:srgbClr val="505050"/>
                </a:solidFill>
                <a:latin typeface="Segoe UI"/>
                <a:cs typeface="Segoe UI"/>
              </a:rPr>
              <a:t> Surface</a:t>
            </a:r>
            <a:r>
              <a:rPr sz="800" spc="-45" dirty="0">
                <a:solidFill>
                  <a:srgbClr val="505050"/>
                </a:solidFill>
                <a:latin typeface="Segoe UI"/>
                <a:cs typeface="Segoe UI"/>
              </a:rPr>
              <a:t> </a:t>
            </a:r>
            <a:r>
              <a:rPr sz="800" spc="-10" dirty="0">
                <a:solidFill>
                  <a:srgbClr val="505050"/>
                </a:solidFill>
                <a:latin typeface="Segoe UI"/>
                <a:cs typeface="Segoe UI"/>
              </a:rPr>
              <a:t>Hub</a:t>
            </a:r>
            <a:r>
              <a:rPr sz="800" spc="-40" dirty="0">
                <a:solidFill>
                  <a:srgbClr val="505050"/>
                </a:solidFill>
                <a:latin typeface="Segoe UI"/>
                <a:cs typeface="Segoe UI"/>
              </a:rPr>
              <a:t> </a:t>
            </a:r>
            <a:r>
              <a:rPr sz="800" spc="-25" dirty="0">
                <a:solidFill>
                  <a:srgbClr val="505050"/>
                </a:solidFill>
                <a:latin typeface="Segoe UI"/>
                <a:cs typeface="Segoe UI"/>
              </a:rPr>
              <a:t>2S*</a:t>
            </a:r>
            <a:endParaRPr sz="800" dirty="0">
              <a:latin typeface="Segoe UI"/>
              <a:cs typeface="Segoe UI"/>
            </a:endParaRPr>
          </a:p>
        </p:txBody>
      </p:sp>
      <p:sp>
        <p:nvSpPr>
          <p:cNvPr id="27" name="object 17">
            <a:extLst>
              <a:ext uri="{FF2B5EF4-FFF2-40B4-BE49-F238E27FC236}">
                <a16:creationId xmlns:a16="http://schemas.microsoft.com/office/drawing/2014/main" id="{26C4F32C-DF9A-EE0A-EF94-A1468ED44AFB}"/>
              </a:ext>
            </a:extLst>
          </p:cNvPr>
          <p:cNvSpPr txBox="1"/>
          <p:nvPr/>
        </p:nvSpPr>
        <p:spPr>
          <a:xfrm>
            <a:off x="2195474" y="4078856"/>
            <a:ext cx="1353185" cy="567015"/>
          </a:xfrm>
          <a:prstGeom prst="rect">
            <a:avLst/>
          </a:prstGeom>
        </p:spPr>
        <p:txBody>
          <a:bodyPr vert="horz" wrap="square" lIns="0" tIns="12700" rIns="0" bIns="0" rtlCol="0">
            <a:spAutoFit/>
          </a:bodyPr>
          <a:lstStyle/>
          <a:p>
            <a:pPr marL="12700" marR="5080" algn="l">
              <a:lnSpc>
                <a:spcPct val="114599"/>
              </a:lnSpc>
              <a:spcBef>
                <a:spcPts val="100"/>
              </a:spcBef>
            </a:pPr>
            <a:r>
              <a:rPr sz="800" spc="-10">
                <a:solidFill>
                  <a:srgbClr val="505050"/>
                </a:solidFill>
                <a:latin typeface="+mn-lt"/>
                <a:cs typeface="Segoe UI"/>
              </a:rPr>
              <a:t>*Also</a:t>
            </a:r>
            <a:r>
              <a:rPr sz="800" spc="-15">
                <a:solidFill>
                  <a:srgbClr val="505050"/>
                </a:solidFill>
                <a:latin typeface="+mn-lt"/>
                <a:cs typeface="Segoe UI"/>
              </a:rPr>
              <a:t> </a:t>
            </a:r>
            <a:r>
              <a:rPr sz="800" spc="-20">
                <a:solidFill>
                  <a:srgbClr val="505050"/>
                </a:solidFill>
                <a:latin typeface="+mn-lt"/>
                <a:cs typeface="Segoe UI"/>
              </a:rPr>
              <a:t>compatible</a:t>
            </a:r>
            <a:r>
              <a:rPr sz="800" spc="-10">
                <a:solidFill>
                  <a:srgbClr val="505050"/>
                </a:solidFill>
                <a:latin typeface="+mn-lt"/>
                <a:cs typeface="Segoe UI"/>
              </a:rPr>
              <a:t> with </a:t>
            </a:r>
            <a:r>
              <a:rPr sz="800" spc="-25">
                <a:solidFill>
                  <a:srgbClr val="505050"/>
                </a:solidFill>
                <a:latin typeface="+mn-lt"/>
                <a:cs typeface="Segoe UI"/>
              </a:rPr>
              <a:t>select</a:t>
            </a:r>
            <a:r>
              <a:rPr sz="800" spc="-10">
                <a:solidFill>
                  <a:srgbClr val="505050"/>
                </a:solidFill>
                <a:latin typeface="+mn-lt"/>
                <a:cs typeface="Segoe UI"/>
              </a:rPr>
              <a:t> Surface</a:t>
            </a:r>
            <a:r>
              <a:rPr sz="800" spc="-45">
                <a:solidFill>
                  <a:srgbClr val="505050"/>
                </a:solidFill>
                <a:latin typeface="+mn-lt"/>
                <a:cs typeface="Segoe UI"/>
              </a:rPr>
              <a:t> </a:t>
            </a:r>
            <a:r>
              <a:rPr sz="800" spc="-10">
                <a:solidFill>
                  <a:srgbClr val="505050"/>
                </a:solidFill>
                <a:latin typeface="+mn-lt"/>
                <a:cs typeface="Segoe UI"/>
              </a:rPr>
              <a:t>devices.</a:t>
            </a:r>
            <a:endParaRPr sz="800">
              <a:latin typeface="+mn-lt"/>
              <a:cs typeface="Segoe UI"/>
            </a:endParaRPr>
          </a:p>
          <a:p>
            <a:pPr marL="12700" marR="80645" algn="l">
              <a:lnSpc>
                <a:spcPct val="114599"/>
              </a:lnSpc>
            </a:pPr>
            <a:r>
              <a:rPr sz="800" spc="-10">
                <a:solidFill>
                  <a:srgbClr val="505050"/>
                </a:solidFill>
                <a:latin typeface="+mn-lt"/>
                <a:cs typeface="Segoe UI"/>
              </a:rPr>
              <a:t>Visit</a:t>
            </a:r>
            <a:r>
              <a:rPr sz="800" spc="10">
                <a:solidFill>
                  <a:srgbClr val="505050"/>
                </a:solidFill>
                <a:latin typeface="+mn-lt"/>
                <a:cs typeface="Segoe UI"/>
              </a:rPr>
              <a:t> </a:t>
            </a:r>
            <a:r>
              <a:rPr sz="800" u="sng" spc="-20">
                <a:solidFill>
                  <a:srgbClr val="0078D4"/>
                </a:solidFill>
                <a:uFill>
                  <a:solidFill>
                    <a:srgbClr val="0078D4"/>
                  </a:solidFill>
                </a:uFill>
                <a:latin typeface="+mn-lt"/>
                <a:cs typeface="Segoe UI"/>
                <a:hlinkClick r:id="rId3"/>
              </a:rPr>
              <a:t>Microsoft</a:t>
            </a:r>
            <a:r>
              <a:rPr sz="800" u="sng" spc="10">
                <a:solidFill>
                  <a:srgbClr val="0078D4"/>
                </a:solidFill>
                <a:uFill>
                  <a:solidFill>
                    <a:srgbClr val="0078D4"/>
                  </a:solidFill>
                </a:uFill>
                <a:latin typeface="+mn-lt"/>
                <a:cs typeface="Segoe UI"/>
                <a:hlinkClick r:id="rId3"/>
              </a:rPr>
              <a:t> </a:t>
            </a:r>
            <a:r>
              <a:rPr sz="800" u="sng" spc="-20">
                <a:solidFill>
                  <a:srgbClr val="0078D4"/>
                </a:solidFill>
                <a:uFill>
                  <a:solidFill>
                    <a:srgbClr val="0078D4"/>
                  </a:solidFill>
                </a:uFill>
                <a:latin typeface="+mn-lt"/>
                <a:cs typeface="Segoe UI"/>
                <a:hlinkClick r:id="rId3"/>
              </a:rPr>
              <a:t>Support</a:t>
            </a:r>
            <a:r>
              <a:rPr sz="800" spc="10">
                <a:solidFill>
                  <a:srgbClr val="0078D4"/>
                </a:solidFill>
                <a:latin typeface="+mn-lt"/>
                <a:cs typeface="Segoe UI"/>
              </a:rPr>
              <a:t> </a:t>
            </a:r>
            <a:r>
              <a:rPr sz="800" spc="-30">
                <a:solidFill>
                  <a:srgbClr val="505050"/>
                </a:solidFill>
                <a:latin typeface="+mn-lt"/>
                <a:cs typeface="Segoe UI"/>
              </a:rPr>
              <a:t>for</a:t>
            </a:r>
            <a:r>
              <a:rPr sz="800" spc="500">
                <a:solidFill>
                  <a:srgbClr val="505050"/>
                </a:solidFill>
                <a:latin typeface="+mn-lt"/>
                <a:cs typeface="Segoe UI"/>
              </a:rPr>
              <a:t> </a:t>
            </a:r>
            <a:r>
              <a:rPr sz="800" spc="-20">
                <a:solidFill>
                  <a:srgbClr val="505050"/>
                </a:solidFill>
                <a:latin typeface="+mn-lt"/>
                <a:cs typeface="Segoe UI"/>
              </a:rPr>
              <a:t>additional</a:t>
            </a:r>
            <a:r>
              <a:rPr sz="800">
                <a:solidFill>
                  <a:srgbClr val="505050"/>
                </a:solidFill>
                <a:latin typeface="+mn-lt"/>
                <a:cs typeface="Segoe UI"/>
              </a:rPr>
              <a:t> </a:t>
            </a:r>
            <a:r>
              <a:rPr sz="800" spc="-10">
                <a:solidFill>
                  <a:srgbClr val="505050"/>
                </a:solidFill>
                <a:latin typeface="+mn-lt"/>
                <a:cs typeface="Segoe UI"/>
              </a:rPr>
              <a:t>information.</a:t>
            </a:r>
            <a:endParaRPr sz="800">
              <a:latin typeface="+mn-lt"/>
              <a:cs typeface="Segoe UI"/>
            </a:endParaRPr>
          </a:p>
        </p:txBody>
      </p:sp>
      <p:pic>
        <p:nvPicPr>
          <p:cNvPr id="31" name="Picture 30" descr="A close-up of a white pen&#10;&#10;Description automatically generated">
            <a:extLst>
              <a:ext uri="{FF2B5EF4-FFF2-40B4-BE49-F238E27FC236}">
                <a16:creationId xmlns:a16="http://schemas.microsoft.com/office/drawing/2014/main" id="{E0AD259E-F926-EA03-FDB0-5CE95EF75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891190">
            <a:off x="1812857" y="3714685"/>
            <a:ext cx="6188401" cy="3480975"/>
          </a:xfrm>
          <a:prstGeom prst="rect">
            <a:avLst/>
          </a:prstGeom>
        </p:spPr>
      </p:pic>
      <p:pic>
        <p:nvPicPr>
          <p:cNvPr id="2" name="Picture 1" descr="Microsoft Surface logo">
            <a:extLst>
              <a:ext uri="{FF2B5EF4-FFF2-40B4-BE49-F238E27FC236}">
                <a16:creationId xmlns:a16="http://schemas.microsoft.com/office/drawing/2014/main" id="{790D78A2-FF8B-5E58-BFD5-F791BA18C6A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49395" y="251808"/>
            <a:ext cx="1984478" cy="618538"/>
          </a:xfrm>
          <a:prstGeom prst="rect">
            <a:avLst/>
          </a:prstGeom>
        </p:spPr>
      </p:pic>
    </p:spTree>
    <p:extLst>
      <p:ext uri="{BB962C8B-B14F-4D97-AF65-F5344CB8AC3E}">
        <p14:creationId xmlns:p14="http://schemas.microsoft.com/office/powerpoint/2010/main" val="26200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13000">
              <a:srgbClr val="FEFEFE"/>
            </a:gs>
            <a:gs pos="69000">
              <a:srgbClr val="F2F2F2"/>
            </a:gs>
            <a:gs pos="39000">
              <a:srgbClr val="F2F2F2"/>
            </a:gs>
            <a:gs pos="100000">
              <a:srgbClr val="ECECEC"/>
            </a:gs>
          </a:gsLst>
          <a:lin ang="5400000" scaled="1"/>
        </a:gradFill>
        <a:effectLst/>
      </p:bgPr>
    </p:bg>
    <p:spTree>
      <p:nvGrpSpPr>
        <p:cNvPr id="1" name=""/>
        <p:cNvGrpSpPr/>
        <p:nvPr/>
      </p:nvGrpSpPr>
      <p:grpSpPr>
        <a:xfrm>
          <a:off x="0" y="0"/>
          <a:ext cx="0" cy="0"/>
          <a:chOff x="0" y="0"/>
          <a:chExt cx="0" cy="0"/>
        </a:xfrm>
      </p:grpSpPr>
      <p:sp>
        <p:nvSpPr>
          <p:cNvPr id="16" name="object 16"/>
          <p:cNvSpPr txBox="1">
            <a:spLocks noGrp="1"/>
          </p:cNvSpPr>
          <p:nvPr>
            <p:ph type="title"/>
          </p:nvPr>
        </p:nvSpPr>
        <p:spPr>
          <a:xfrm>
            <a:off x="433744" y="876345"/>
            <a:ext cx="5084406" cy="382156"/>
          </a:xfrm>
          <a:prstGeom prst="rect">
            <a:avLst/>
          </a:prstGeom>
        </p:spPr>
        <p:txBody>
          <a:bodyPr vert="horz" wrap="square" lIns="0" tIns="12700" rIns="0" bIns="0" rtlCol="0">
            <a:spAutoFit/>
          </a:bodyPr>
          <a:lstStyle/>
          <a:p>
            <a:pPr algn="l" defTabSz="311719" rtl="0">
              <a:lnSpc>
                <a:spcPct val="100000"/>
              </a:lnSpc>
              <a:spcBef>
                <a:spcPts val="100"/>
              </a:spcBef>
            </a:pPr>
            <a:r>
              <a:rPr lang="en-CA" kern="1200" dirty="0">
                <a:latin typeface="Segoe UI Light"/>
                <a:ea typeface="+mn-ea"/>
                <a:cs typeface="Segoe UI Light"/>
              </a:rPr>
              <a:t>Microsoft Surface Hub 3 Part Numbers</a:t>
            </a:r>
            <a:endParaRPr kern="1200" dirty="0">
              <a:latin typeface="Segoe UI Light"/>
              <a:ea typeface="+mn-ea"/>
              <a:cs typeface="Segoe UI Light"/>
            </a:endParaRPr>
          </a:p>
        </p:txBody>
      </p:sp>
      <p:sp>
        <p:nvSpPr>
          <p:cNvPr id="66" name="Rectangle 65">
            <a:extLst>
              <a:ext uri="{FF2B5EF4-FFF2-40B4-BE49-F238E27FC236}">
                <a16:creationId xmlns:a16="http://schemas.microsoft.com/office/drawing/2014/main" id="{F2A9A265-AAD9-054C-ED0E-D35AA72ECCB8}"/>
              </a:ext>
            </a:extLst>
          </p:cNvPr>
          <p:cNvSpPr/>
          <p:nvPr/>
        </p:nvSpPr>
        <p:spPr>
          <a:xfrm>
            <a:off x="6555346" y="8809155"/>
            <a:ext cx="759854" cy="7894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bject 19">
            <a:extLst>
              <a:ext uri="{FF2B5EF4-FFF2-40B4-BE49-F238E27FC236}">
                <a16:creationId xmlns:a16="http://schemas.microsoft.com/office/drawing/2014/main" id="{89E8275D-B4CE-EEAB-D3B1-3679E392E75E}"/>
              </a:ext>
            </a:extLst>
          </p:cNvPr>
          <p:cNvSpPr txBox="1"/>
          <p:nvPr/>
        </p:nvSpPr>
        <p:spPr>
          <a:xfrm>
            <a:off x="6591738" y="9058992"/>
            <a:ext cx="687070" cy="289823"/>
          </a:xfrm>
          <a:prstGeom prst="rect">
            <a:avLst/>
          </a:prstGeom>
        </p:spPr>
        <p:txBody>
          <a:bodyPr vert="horz" wrap="square" lIns="0" tIns="12700" rIns="0" bIns="0" rtlCol="0">
            <a:spAutoFit/>
          </a:bodyPr>
          <a:lstStyle/>
          <a:p>
            <a:pPr marR="30480" algn="ctr"/>
            <a:r>
              <a:rPr lang="en-US" sz="900">
                <a:solidFill>
                  <a:srgbClr val="505050"/>
                </a:solidFill>
                <a:latin typeface="+mj-lt"/>
                <a:cs typeface="Segoe UI"/>
              </a:rPr>
              <a:t>PARTNER LOGO</a:t>
            </a:r>
            <a:endParaRPr lang="en-US" sz="900" baseline="30000">
              <a:solidFill>
                <a:srgbClr val="505050"/>
              </a:solidFill>
              <a:latin typeface="+mj-lt"/>
              <a:cs typeface="Segoe UI"/>
            </a:endParaRPr>
          </a:p>
        </p:txBody>
      </p:sp>
      <p:sp>
        <p:nvSpPr>
          <p:cNvPr id="4" name="object 5">
            <a:extLst>
              <a:ext uri="{FF2B5EF4-FFF2-40B4-BE49-F238E27FC236}">
                <a16:creationId xmlns:a16="http://schemas.microsoft.com/office/drawing/2014/main" id="{01370E24-E9B2-F6B7-031B-9F43EEC248AF}"/>
              </a:ext>
            </a:extLst>
          </p:cNvPr>
          <p:cNvSpPr txBox="1"/>
          <p:nvPr/>
        </p:nvSpPr>
        <p:spPr>
          <a:xfrm>
            <a:off x="823563" y="1800641"/>
            <a:ext cx="1160128" cy="135935"/>
          </a:xfrm>
          <a:prstGeom prst="rect">
            <a:avLst/>
          </a:prstGeom>
        </p:spPr>
        <p:txBody>
          <a:bodyPr vert="horz" wrap="square" lIns="0" tIns="12700" rIns="0" bIns="0" rtlCol="0">
            <a:spAutoFit/>
          </a:bodyPr>
          <a:lstStyle/>
          <a:p>
            <a:pPr marL="12700" algn="r">
              <a:lnSpc>
                <a:spcPct val="100000"/>
              </a:lnSpc>
              <a:spcBef>
                <a:spcPts val="100"/>
              </a:spcBef>
            </a:pPr>
            <a:r>
              <a:rPr lang="en-US" sz="800" b="1" spc="-10" dirty="0">
                <a:solidFill>
                  <a:srgbClr val="505050"/>
                </a:solidFill>
                <a:latin typeface="+mj-lt"/>
                <a:cs typeface="Segoe Sans Display" pitchFamily="2" charset="0"/>
              </a:rPr>
              <a:t>SURFACE HUB 3 50” TAA</a:t>
            </a:r>
            <a:endParaRPr sz="800" dirty="0">
              <a:latin typeface="+mj-lt"/>
              <a:cs typeface="Segoe Sans Display" pitchFamily="2" charset="0"/>
            </a:endParaRPr>
          </a:p>
        </p:txBody>
      </p:sp>
      <p:sp>
        <p:nvSpPr>
          <p:cNvPr id="5" name="object 6">
            <a:extLst>
              <a:ext uri="{FF2B5EF4-FFF2-40B4-BE49-F238E27FC236}">
                <a16:creationId xmlns:a16="http://schemas.microsoft.com/office/drawing/2014/main" id="{16201F42-0AFA-F3FD-BCDD-EB8E7BE1B1FE}"/>
              </a:ext>
            </a:extLst>
          </p:cNvPr>
          <p:cNvSpPr txBox="1"/>
          <p:nvPr/>
        </p:nvSpPr>
        <p:spPr>
          <a:xfrm>
            <a:off x="2195474" y="1782861"/>
            <a:ext cx="1353185" cy="153888"/>
          </a:xfrm>
          <a:prstGeom prst="rect">
            <a:avLst/>
          </a:prstGeom>
        </p:spPr>
        <p:txBody>
          <a:bodyPr vert="horz" wrap="square" lIns="0" tIns="30480" rIns="0" bIns="0" rtlCol="0">
            <a:spAutoFit/>
          </a:bodyPr>
          <a:lstStyle/>
          <a:p>
            <a:pPr marL="12700">
              <a:lnSpc>
                <a:spcPct val="100000"/>
              </a:lnSpc>
              <a:spcBef>
                <a:spcPts val="240"/>
              </a:spcBef>
            </a:pPr>
            <a:r>
              <a:rPr lang="en-US" sz="800" dirty="0">
                <a:solidFill>
                  <a:srgbClr val="505050"/>
                </a:solidFill>
                <a:latin typeface="Segoe UI"/>
                <a:cs typeface="Segoe UI"/>
              </a:rPr>
              <a:t>VXZ-00001</a:t>
            </a:r>
            <a:endParaRPr sz="800" dirty="0">
              <a:solidFill>
                <a:srgbClr val="505050"/>
              </a:solidFill>
              <a:latin typeface="Segoe UI"/>
              <a:cs typeface="Segoe UI"/>
            </a:endParaRPr>
          </a:p>
        </p:txBody>
      </p:sp>
      <p:sp>
        <p:nvSpPr>
          <p:cNvPr id="6" name="object 7">
            <a:extLst>
              <a:ext uri="{FF2B5EF4-FFF2-40B4-BE49-F238E27FC236}">
                <a16:creationId xmlns:a16="http://schemas.microsoft.com/office/drawing/2014/main" id="{2DD2489B-153C-1818-3B34-C9256F0A1605}"/>
              </a:ext>
            </a:extLst>
          </p:cNvPr>
          <p:cNvSpPr txBox="1"/>
          <p:nvPr/>
        </p:nvSpPr>
        <p:spPr>
          <a:xfrm>
            <a:off x="758776" y="2097016"/>
            <a:ext cx="1224915" cy="135935"/>
          </a:xfrm>
          <a:prstGeom prst="rect">
            <a:avLst/>
          </a:prstGeom>
        </p:spPr>
        <p:txBody>
          <a:bodyPr vert="horz" wrap="square" lIns="0" tIns="12700" rIns="0" bIns="0" rtlCol="0">
            <a:spAutoFit/>
          </a:bodyPr>
          <a:lstStyle/>
          <a:p>
            <a:pPr marL="38100" algn="r">
              <a:lnSpc>
                <a:spcPct val="100000"/>
              </a:lnSpc>
              <a:spcBef>
                <a:spcPts val="100"/>
              </a:spcBef>
            </a:pPr>
            <a:r>
              <a:rPr lang="en-US" sz="800" b="1" spc="-10" dirty="0">
                <a:solidFill>
                  <a:srgbClr val="505050"/>
                </a:solidFill>
                <a:latin typeface="+mj-lt"/>
                <a:cs typeface="Segoe Sans Display" pitchFamily="2" charset="0"/>
              </a:rPr>
              <a:t>SURFACE HUB 3 85” TAA</a:t>
            </a:r>
            <a:endParaRPr sz="675" baseline="30864" dirty="0">
              <a:latin typeface="+mj-lt"/>
              <a:cs typeface="Segoe Sans Display" pitchFamily="2" charset="0"/>
            </a:endParaRPr>
          </a:p>
        </p:txBody>
      </p:sp>
      <p:sp>
        <p:nvSpPr>
          <p:cNvPr id="7" name="object 8">
            <a:extLst>
              <a:ext uri="{FF2B5EF4-FFF2-40B4-BE49-F238E27FC236}">
                <a16:creationId xmlns:a16="http://schemas.microsoft.com/office/drawing/2014/main" id="{9F4B880D-0E14-9DF8-2499-AD3F1106C322}"/>
              </a:ext>
            </a:extLst>
          </p:cNvPr>
          <p:cNvSpPr txBox="1"/>
          <p:nvPr/>
        </p:nvSpPr>
        <p:spPr>
          <a:xfrm>
            <a:off x="2195425" y="2096140"/>
            <a:ext cx="560705" cy="135935"/>
          </a:xfrm>
          <a:prstGeom prst="rect">
            <a:avLst/>
          </a:prstGeom>
        </p:spPr>
        <p:txBody>
          <a:bodyPr vert="horz" wrap="square" lIns="0" tIns="12700" rIns="0" bIns="0" rtlCol="0">
            <a:spAutoFit/>
          </a:bodyPr>
          <a:lstStyle/>
          <a:p>
            <a:pPr marL="12700">
              <a:lnSpc>
                <a:spcPct val="100000"/>
              </a:lnSpc>
              <a:spcBef>
                <a:spcPts val="100"/>
              </a:spcBef>
            </a:pPr>
            <a:r>
              <a:rPr lang="en-US" sz="800" spc="-10" dirty="0">
                <a:solidFill>
                  <a:srgbClr val="515151"/>
                </a:solidFill>
                <a:latin typeface="Segoe UI"/>
                <a:cs typeface="Segoe UI"/>
              </a:rPr>
              <a:t>VYB-00001</a:t>
            </a:r>
            <a:endParaRPr sz="800" dirty="0">
              <a:latin typeface="Segoe UI"/>
              <a:cs typeface="Segoe UI"/>
            </a:endParaRPr>
          </a:p>
        </p:txBody>
      </p:sp>
      <p:sp>
        <p:nvSpPr>
          <p:cNvPr id="8" name="object 9">
            <a:extLst>
              <a:ext uri="{FF2B5EF4-FFF2-40B4-BE49-F238E27FC236}">
                <a16:creationId xmlns:a16="http://schemas.microsoft.com/office/drawing/2014/main" id="{D4E2A860-8831-D026-413B-28A219832A7D}"/>
              </a:ext>
            </a:extLst>
          </p:cNvPr>
          <p:cNvSpPr txBox="1"/>
          <p:nvPr/>
        </p:nvSpPr>
        <p:spPr>
          <a:xfrm>
            <a:off x="590550" y="2394498"/>
            <a:ext cx="1393793" cy="135935"/>
          </a:xfrm>
          <a:prstGeom prst="rect">
            <a:avLst/>
          </a:prstGeom>
        </p:spPr>
        <p:txBody>
          <a:bodyPr vert="horz" wrap="square" lIns="0" tIns="12700" rIns="0" bIns="0" rtlCol="0">
            <a:spAutoFit/>
          </a:bodyPr>
          <a:lstStyle/>
          <a:p>
            <a:pPr marL="12700" algn="r">
              <a:lnSpc>
                <a:spcPct val="100000"/>
              </a:lnSpc>
              <a:spcBef>
                <a:spcPts val="100"/>
              </a:spcBef>
            </a:pPr>
            <a:r>
              <a:rPr lang="en-US" sz="800" b="1" spc="-10" dirty="0">
                <a:solidFill>
                  <a:srgbClr val="505050"/>
                </a:solidFill>
                <a:latin typeface="+mj-lt"/>
                <a:cs typeface="Segoe Sans Display" pitchFamily="2" charset="0"/>
              </a:rPr>
              <a:t>SURFACE HUB 3 PACK TAA</a:t>
            </a:r>
            <a:endParaRPr sz="800" dirty="0">
              <a:latin typeface="+mj-lt"/>
              <a:cs typeface="Segoe Sans Display" pitchFamily="2" charset="0"/>
            </a:endParaRPr>
          </a:p>
        </p:txBody>
      </p:sp>
      <p:sp>
        <p:nvSpPr>
          <p:cNvPr id="9" name="object 10">
            <a:extLst>
              <a:ext uri="{FF2B5EF4-FFF2-40B4-BE49-F238E27FC236}">
                <a16:creationId xmlns:a16="http://schemas.microsoft.com/office/drawing/2014/main" id="{ABEE8058-BED1-3B90-D113-09DABE0A8480}"/>
              </a:ext>
            </a:extLst>
          </p:cNvPr>
          <p:cNvSpPr txBox="1"/>
          <p:nvPr/>
        </p:nvSpPr>
        <p:spPr>
          <a:xfrm>
            <a:off x="2195474" y="2394498"/>
            <a:ext cx="1224915" cy="135935"/>
          </a:xfrm>
          <a:prstGeom prst="rect">
            <a:avLst/>
          </a:prstGeom>
        </p:spPr>
        <p:txBody>
          <a:bodyPr vert="horz" wrap="square" lIns="0" tIns="12700" rIns="0" bIns="0" rtlCol="0">
            <a:spAutoFit/>
          </a:bodyPr>
          <a:lstStyle/>
          <a:p>
            <a:pPr marL="12700">
              <a:lnSpc>
                <a:spcPct val="100000"/>
              </a:lnSpc>
              <a:spcBef>
                <a:spcPts val="100"/>
              </a:spcBef>
            </a:pPr>
            <a:r>
              <a:rPr lang="en-US" sz="800" spc="-20" dirty="0">
                <a:solidFill>
                  <a:srgbClr val="505050"/>
                </a:solidFill>
                <a:latin typeface="Segoe UI"/>
                <a:cs typeface="Segoe UI"/>
              </a:rPr>
              <a:t>VXS-00001</a:t>
            </a:r>
            <a:endParaRPr sz="800" dirty="0">
              <a:latin typeface="Segoe UI"/>
              <a:cs typeface="Segoe UI"/>
            </a:endParaRPr>
          </a:p>
        </p:txBody>
      </p:sp>
      <p:sp>
        <p:nvSpPr>
          <p:cNvPr id="10" name="object 11">
            <a:extLst>
              <a:ext uri="{FF2B5EF4-FFF2-40B4-BE49-F238E27FC236}">
                <a16:creationId xmlns:a16="http://schemas.microsoft.com/office/drawing/2014/main" id="{DF5232E2-63EA-D0E5-8F03-75EE9274B17C}"/>
              </a:ext>
            </a:extLst>
          </p:cNvPr>
          <p:cNvSpPr txBox="1"/>
          <p:nvPr/>
        </p:nvSpPr>
        <p:spPr>
          <a:xfrm>
            <a:off x="433744" y="2686730"/>
            <a:ext cx="1550607" cy="135935"/>
          </a:xfrm>
          <a:prstGeom prst="rect">
            <a:avLst/>
          </a:prstGeom>
        </p:spPr>
        <p:txBody>
          <a:bodyPr vert="horz" wrap="square" lIns="0" tIns="12700" rIns="0" bIns="0" rtlCol="0">
            <a:spAutoFit/>
          </a:bodyPr>
          <a:lstStyle/>
          <a:p>
            <a:pPr marL="12700" algn="r">
              <a:lnSpc>
                <a:spcPct val="100000"/>
              </a:lnSpc>
              <a:spcBef>
                <a:spcPts val="100"/>
              </a:spcBef>
            </a:pPr>
            <a:r>
              <a:rPr lang="en-US" sz="800" dirty="0">
                <a:solidFill>
                  <a:srgbClr val="505050"/>
                </a:solidFill>
                <a:latin typeface="+mj-lt"/>
                <a:cs typeface="Segoe Sans Display" pitchFamily="2" charset="0"/>
              </a:rPr>
              <a:t>SURFACE HUB SMART CAMERA</a:t>
            </a:r>
            <a:endParaRPr sz="800" dirty="0">
              <a:solidFill>
                <a:srgbClr val="505050"/>
              </a:solidFill>
              <a:latin typeface="+mj-lt"/>
              <a:cs typeface="Segoe Sans Display" pitchFamily="2" charset="0"/>
            </a:endParaRPr>
          </a:p>
        </p:txBody>
      </p:sp>
      <p:sp>
        <p:nvSpPr>
          <p:cNvPr id="11" name="object 12">
            <a:extLst>
              <a:ext uri="{FF2B5EF4-FFF2-40B4-BE49-F238E27FC236}">
                <a16:creationId xmlns:a16="http://schemas.microsoft.com/office/drawing/2014/main" id="{93EB7D92-D8F9-9234-9C9A-BEE03CB80E80}"/>
              </a:ext>
            </a:extLst>
          </p:cNvPr>
          <p:cNvSpPr txBox="1"/>
          <p:nvPr/>
        </p:nvSpPr>
        <p:spPr>
          <a:xfrm>
            <a:off x="2195425" y="2686730"/>
            <a:ext cx="600026" cy="135935"/>
          </a:xfrm>
          <a:prstGeom prst="rect">
            <a:avLst/>
          </a:prstGeom>
        </p:spPr>
        <p:txBody>
          <a:bodyPr vert="horz" wrap="square" lIns="0" tIns="12700" rIns="0" bIns="0" rtlCol="0">
            <a:spAutoFit/>
          </a:bodyPr>
          <a:lstStyle/>
          <a:p>
            <a:pPr marL="12700">
              <a:lnSpc>
                <a:spcPct val="100000"/>
              </a:lnSpc>
              <a:spcBef>
                <a:spcPts val="100"/>
              </a:spcBef>
            </a:pPr>
            <a:r>
              <a:rPr lang="en-US" sz="800" spc="-20" dirty="0">
                <a:solidFill>
                  <a:srgbClr val="505050"/>
                </a:solidFill>
                <a:latin typeface="Segoe UI"/>
                <a:cs typeface="Segoe UI"/>
              </a:rPr>
              <a:t>2IN-00001</a:t>
            </a:r>
            <a:endParaRPr sz="800" dirty="0">
              <a:latin typeface="Segoe UI"/>
              <a:cs typeface="Segoe UI"/>
            </a:endParaRPr>
          </a:p>
        </p:txBody>
      </p:sp>
      <p:sp>
        <p:nvSpPr>
          <p:cNvPr id="12" name="object 13">
            <a:extLst>
              <a:ext uri="{FF2B5EF4-FFF2-40B4-BE49-F238E27FC236}">
                <a16:creationId xmlns:a16="http://schemas.microsoft.com/office/drawing/2014/main" id="{7A7C68CC-A9C7-A465-1BF2-79722D6AA7E5}"/>
              </a:ext>
            </a:extLst>
          </p:cNvPr>
          <p:cNvSpPr txBox="1"/>
          <p:nvPr/>
        </p:nvSpPr>
        <p:spPr>
          <a:xfrm>
            <a:off x="685495" y="2956397"/>
            <a:ext cx="1298196" cy="153888"/>
          </a:xfrm>
          <a:prstGeom prst="rect">
            <a:avLst/>
          </a:prstGeom>
        </p:spPr>
        <p:txBody>
          <a:bodyPr vert="horz" wrap="square" lIns="0" tIns="30480" rIns="0" bIns="0" rtlCol="0">
            <a:spAutoFit/>
          </a:bodyPr>
          <a:lstStyle/>
          <a:p>
            <a:pPr marR="5080" algn="r">
              <a:lnSpc>
                <a:spcPct val="100000"/>
              </a:lnSpc>
              <a:spcBef>
                <a:spcPts val="240"/>
              </a:spcBef>
            </a:pPr>
            <a:r>
              <a:rPr lang="en-US" sz="800" b="1" spc="-10" dirty="0">
                <a:solidFill>
                  <a:srgbClr val="505050"/>
                </a:solidFill>
                <a:latin typeface="+mj-lt"/>
                <a:cs typeface="Segoe Sans Display" pitchFamily="2" charset="0"/>
              </a:rPr>
              <a:t>SURFACE HUB PEN</a:t>
            </a:r>
            <a:endParaRPr sz="800" dirty="0">
              <a:latin typeface="+mj-lt"/>
              <a:cs typeface="Segoe Sans Display" pitchFamily="2" charset="0"/>
            </a:endParaRPr>
          </a:p>
        </p:txBody>
      </p:sp>
      <p:sp>
        <p:nvSpPr>
          <p:cNvPr id="14" name="object 14">
            <a:extLst>
              <a:ext uri="{FF2B5EF4-FFF2-40B4-BE49-F238E27FC236}">
                <a16:creationId xmlns:a16="http://schemas.microsoft.com/office/drawing/2014/main" id="{A3FFD153-1BD9-7023-67D5-D6012998BA3A}"/>
              </a:ext>
            </a:extLst>
          </p:cNvPr>
          <p:cNvSpPr txBox="1"/>
          <p:nvPr/>
        </p:nvSpPr>
        <p:spPr>
          <a:xfrm>
            <a:off x="2195425" y="2978962"/>
            <a:ext cx="600075" cy="135935"/>
          </a:xfrm>
          <a:prstGeom prst="rect">
            <a:avLst/>
          </a:prstGeom>
        </p:spPr>
        <p:txBody>
          <a:bodyPr vert="horz" wrap="square" lIns="0" tIns="12700" rIns="0" bIns="0" rtlCol="0">
            <a:spAutoFit/>
          </a:bodyPr>
          <a:lstStyle/>
          <a:p>
            <a:pPr marL="12700">
              <a:lnSpc>
                <a:spcPct val="100000"/>
              </a:lnSpc>
              <a:spcBef>
                <a:spcPts val="100"/>
              </a:spcBef>
            </a:pPr>
            <a:r>
              <a:rPr lang="en-US" sz="800" spc="-20" dirty="0">
                <a:solidFill>
                  <a:srgbClr val="505050"/>
                </a:solidFill>
                <a:latin typeface="Segoe UI"/>
                <a:cs typeface="Segoe UI"/>
              </a:rPr>
              <a:t>LPN-00001</a:t>
            </a:r>
            <a:endParaRPr sz="800" dirty="0">
              <a:latin typeface="Segoe UI"/>
              <a:cs typeface="Segoe UI"/>
            </a:endParaRPr>
          </a:p>
        </p:txBody>
      </p:sp>
      <p:pic>
        <p:nvPicPr>
          <p:cNvPr id="2" name="Picture 1" descr="Microsoft Surface logo">
            <a:extLst>
              <a:ext uri="{FF2B5EF4-FFF2-40B4-BE49-F238E27FC236}">
                <a16:creationId xmlns:a16="http://schemas.microsoft.com/office/drawing/2014/main" id="{790D78A2-FF8B-5E58-BFD5-F791BA18C6A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9395" y="251808"/>
            <a:ext cx="1984478" cy="618538"/>
          </a:xfrm>
          <a:prstGeom prst="rect">
            <a:avLst/>
          </a:prstGeom>
        </p:spPr>
      </p:pic>
    </p:spTree>
    <p:extLst>
      <p:ext uri="{BB962C8B-B14F-4D97-AF65-F5344CB8AC3E}">
        <p14:creationId xmlns:p14="http://schemas.microsoft.com/office/powerpoint/2010/main" val="2865569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8D4"/>
      </a:hlink>
      <a:folHlink>
        <a:srgbClr val="800080"/>
      </a:folHlink>
    </a:clrScheme>
    <a:fontScheme name="Microsoft">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2FE35FCD60B24FA64DB55F5B4DA01C" ma:contentTypeVersion="13" ma:contentTypeDescription="Create a new document." ma:contentTypeScope="" ma:versionID="0f59888b5a58508f3caef7b010b1a5af">
  <xsd:schema xmlns:xsd="http://www.w3.org/2001/XMLSchema" xmlns:xs="http://www.w3.org/2001/XMLSchema" xmlns:p="http://schemas.microsoft.com/office/2006/metadata/properties" xmlns:ns1="http://schemas.microsoft.com/sharepoint/v3" xmlns:ns2="ee6c27ef-f01f-48dd-8456-e63bfd67997d" xmlns:ns3="0c728d78-f305-44ec-81da-87ae8ff6aa32" targetNamespace="http://schemas.microsoft.com/office/2006/metadata/properties" ma:root="true" ma:fieldsID="083f4c9fb30e8dbdfa2ff084c1e48732" ns1:_="" ns2:_="" ns3:_="">
    <xsd:import namespace="http://schemas.microsoft.com/sharepoint/v3"/>
    <xsd:import namespace="ee6c27ef-f01f-48dd-8456-e63bfd67997d"/>
    <xsd:import namespace="0c728d78-f305-44ec-81da-87ae8ff6aa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6c27ef-f01f-48dd-8456-e63bfd6799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728d78-f305-44ec-81da-87ae8ff6aa3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ee6c27ef-f01f-48dd-8456-e63bfd67997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F09A69-E013-4C0A-A75B-57747EDE6D30}">
  <ds:schemaRefs>
    <ds:schemaRef ds:uri="0c728d78-f305-44ec-81da-87ae8ff6aa32"/>
    <ds:schemaRef ds:uri="ee6c27ef-f01f-48dd-8456-e63bfd6799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5B0C56-5305-4631-A608-77090B396788}">
  <ds:schemaRefs>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0c728d78-f305-44ec-81da-87ae8ff6aa32"/>
    <ds:schemaRef ds:uri="http://purl.org/dc/elements/1.1/"/>
    <ds:schemaRef ds:uri="http://schemas.microsoft.com/sharepoint/v3"/>
    <ds:schemaRef ds:uri="http://schemas.microsoft.com/office/2006/metadata/properties"/>
    <ds:schemaRef ds:uri="http://schemas.openxmlformats.org/package/2006/metadata/core-properties"/>
    <ds:schemaRef ds:uri="ee6c27ef-f01f-48dd-8456-e63bfd67997d"/>
  </ds:schemaRefs>
</ds:datastoreItem>
</file>

<file path=customXml/itemProps3.xml><?xml version="1.0" encoding="utf-8"?>
<ds:datastoreItem xmlns:ds="http://schemas.openxmlformats.org/officeDocument/2006/customXml" ds:itemID="{E20A9DDF-2219-47F1-A240-B4BC3BC6EB29}">
  <ds:schemaRefs>
    <ds:schemaRef ds:uri="http://schemas.microsoft.com/sharepoint/v3/contenttype/forms"/>
  </ds:schemaRefs>
</ds:datastoreItem>
</file>

<file path=docMetadata/LabelInfo.xml><?xml version="1.0" encoding="utf-8"?>
<clbl:labelList xmlns:clbl="http://schemas.microsoft.com/office/2020/mipLabelMetadata">
  <clbl:label id="{1a19d03a-48bc-4359-8038-5b5f6d5847c3}"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7518</TotalTime>
  <Words>2690</Words>
  <Application>Microsoft Office PowerPoint</Application>
  <PresentationFormat>Personalizado</PresentationFormat>
  <Paragraphs>321</Paragraphs>
  <Slides>9</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Calibri</vt:lpstr>
      <vt:lpstr>Segoe UI</vt:lpstr>
      <vt:lpstr>Segoe UI Light</vt:lpstr>
      <vt:lpstr>Segoe UI Semibold</vt:lpstr>
      <vt:lpstr>SegoeUI-Light</vt:lpstr>
      <vt:lpstr>Office Theme</vt:lpstr>
      <vt:lpstr>Microsoft Surface Hub 3 for Federal</vt:lpstr>
      <vt:lpstr>Microsoft Surface Hub 3 Pack for Surface Hub 2S</vt:lpstr>
      <vt:lpstr>Microsoft Surface Hub 3 50"</vt:lpstr>
      <vt:lpstr>Microsoft Surface Hub 3 50"</vt:lpstr>
      <vt:lpstr>Microsoft Surface Hub 3 85"</vt:lpstr>
      <vt:lpstr>Microsoft Surface Hub 3 85"</vt:lpstr>
      <vt:lpstr>Accessories</vt:lpstr>
      <vt:lpstr>Accessories</vt:lpstr>
      <vt:lpstr>Microsoft Surface Hub 3 Part Numbers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 Sheet Surface Hub 3 Portrait</dc:title>
  <dc:creator>Claudia Chan</dc:creator>
  <cp:lastModifiedBy>GEORGINA BARRERA</cp:lastModifiedBy>
  <cp:revision>41</cp:revision>
  <dcterms:created xsi:type="dcterms:W3CDTF">2023-09-19T22:21:57Z</dcterms:created>
  <dcterms:modified xsi:type="dcterms:W3CDTF">2024-04-03T02:11:29Z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2023-09-19T00:00:00Z</vt:filetime>
  </property>
  <property fmtid="{D5CDD505-2E9C-101B-9397-08002B2CF9AE}" pid="3" name="Creator">
    <vt:lpwstr>Adobe InDesign 18.5 (Macintosh)</vt:lpwstr>
  </property>
  <property fmtid="{D5CDD505-2E9C-101B-9397-08002B2CF9AE}" pid="4" name="LastSaved">
    <vt:filetime>2023-09-19T00:00:00Z</vt:filetime>
  </property>
  <property fmtid="{D5CDD505-2E9C-101B-9397-08002B2CF9AE}" pid="5" name="Producer">
    <vt:lpwstr>Adobe PDF Library 17.0</vt:lpwstr>
  </property>
  <property fmtid="{D5CDD505-2E9C-101B-9397-08002B2CF9AE}" pid="6" name="ContentTypeId">
    <vt:lpwstr>0x010100C72FE35FCD60B24FA64DB55F5B4DA01C</vt:lpwstr>
  </property>
  <property fmtid="{D5CDD505-2E9C-101B-9397-08002B2CF9AE}" pid="7" name="MediaServiceImageTags">
    <vt:lpwstr/>
  </property>
  <property fmtid="{D5CDD505-2E9C-101B-9397-08002B2CF9AE}" pid="8" name="Order">
    <vt:r8>907900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_dlc_policyId">
    <vt:lpwstr/>
  </property>
  <property fmtid="{D5CDD505-2E9C-101B-9397-08002B2CF9AE}" pid="16" name="Confidentiality">
    <vt:lpwstr>5;#internal only|461efa83-0283-486a-a8d5-943328f3693f</vt:lpwstr>
  </property>
  <property fmtid="{D5CDD505-2E9C-101B-9397-08002B2CF9AE}" pid="17" name="ItemRetentionFormula">
    <vt:lpwstr/>
  </property>
  <property fmtid="{D5CDD505-2E9C-101B-9397-08002B2CF9AE}" pid="18" name="_dlc_DocIdItemGuid">
    <vt:lpwstr>a2247cca-c9a0-41b8-889d-0a2d817b8acc</vt:lpwstr>
  </property>
  <property fmtid="{D5CDD505-2E9C-101B-9397-08002B2CF9AE}" pid="19" name="For">
    <vt:lpwstr/>
  </property>
  <property fmtid="{D5CDD505-2E9C-101B-9397-08002B2CF9AE}" pid="20" name="About">
    <vt:lpwstr/>
  </property>
  <property fmtid="{D5CDD505-2E9C-101B-9397-08002B2CF9AE}" pid="21" name="ClassificationContentMarkingFooterLocations">
    <vt:lpwstr>Office Theme:8</vt:lpwstr>
  </property>
  <property fmtid="{D5CDD505-2E9C-101B-9397-08002B2CF9AE}" pid="22" name="ClassificationContentMarkingFooterText">
    <vt:lpwstr>Classified as Microsoft Confidential</vt:lpwstr>
  </property>
</Properties>
</file>